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1" r:id="rId3"/>
    <p:sldId id="336" r:id="rId4"/>
    <p:sldId id="356" r:id="rId5"/>
    <p:sldId id="332" r:id="rId6"/>
    <p:sldId id="333" r:id="rId7"/>
    <p:sldId id="334" r:id="rId8"/>
    <p:sldId id="335" r:id="rId9"/>
    <p:sldId id="370" r:id="rId10"/>
    <p:sldId id="337" r:id="rId11"/>
    <p:sldId id="338" r:id="rId12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lla Gutmann Slide Library" id="{DC0D0DF0-5076-4D00-94A9-1C7F927C85CD}">
          <p14:sldIdLst>
            <p14:sldId id="256"/>
          </p14:sldIdLst>
        </p14:section>
        <p14:section name="Title Slides" id="{0DF5FDEE-DA82-42E6-9C22-ECDD03F9B66F}">
          <p14:sldIdLst>
            <p14:sldId id="331"/>
            <p14:sldId id="336"/>
            <p14:sldId id="356"/>
            <p14:sldId id="332"/>
            <p14:sldId id="333"/>
            <p14:sldId id="334"/>
            <p14:sldId id="335"/>
            <p14:sldId id="370"/>
            <p14:sldId id="337"/>
            <p14:sldId id="338"/>
          </p14:sldIdLst>
        </p14:section>
        <p14:section name="Agenda" id="{CA16A2C4-7DCB-43E7-8651-59B8E706ABA1}">
          <p14:sldIdLst/>
        </p14:section>
        <p14:section name="Divider" id="{FB25BF3D-4714-4CF3-B063-92E12B55A06B}">
          <p14:sldIdLst/>
        </p14:section>
        <p14:section name="Content" id="{EE4B0FF8-E2F0-4659-AAFA-1D19A9A61719}">
          <p14:sldIdLst/>
        </p14:section>
        <p14:section name="Key Message" id="{D2F19394-08CC-4682-90C8-EAE20002C09D}">
          <p14:sldIdLst/>
        </p14:section>
        <p14:section name="Special Slides" id="{9A7FF22A-6A89-4DF3-B7BC-9B49D5B67049}">
          <p14:sldIdLst/>
        </p14:section>
        <p14:section name="Status-Report-SteerCo-D&amp;D" id="{6F6531D5-D2CB-4017-8994-737465B1D075}">
          <p14:sldIdLst/>
        </p14:section>
        <p14:section name="Status-Report-SteerCo-Other-Projects" id="{C3C318CD-8B10-4BED-A75C-95F31E1020EB}">
          <p14:sldIdLst/>
        </p14:section>
        <p14:section name="Project-Info BASIS" id="{907A2FF2-B5CE-4556-9E39-A5F50E3771E8}">
          <p14:sldIdLst/>
        </p14:section>
        <p14:section name="Timelines" id="{EA02A780-E139-4D71-AA7C-5A61DE030667}">
          <p14:sldIdLst/>
        </p14:section>
        <p14:section name="Processes" id="{C738950D-46CD-4FBC-B282-18F1E3D624EB}">
          <p14:sldIdLst/>
        </p14:section>
        <p14:section name="Diagrams" id="{BC86D0E8-C3BC-4405-B8E0-342099A8AFF0}">
          <p14:sldIdLst/>
        </p14:section>
        <p14:section name="Tables" id="{71DA1C10-90D5-4768-B52B-35B7A293E44B}">
          <p14:sldIdLst/>
        </p14:section>
        <p14:section name="Graphs" id="{F56FC99E-95A5-4CC9-91F3-843CB3E9DE57}">
          <p14:sldIdLst/>
        </p14:section>
        <p14:section name="Organization charts" id="{110D92C6-D797-4B0B-AF0D-ACCC3FD18E06}">
          <p14:sldIdLst/>
        </p14:section>
        <p14:section name="Maps" id="{AABA5263-7A86-4C21-BAE0-112372B96991}">
          <p14:sldIdLst/>
        </p14:section>
        <p14:section name="Mockups" id="{A7C70C85-E87C-42DF-8075-FFE43B395B87}">
          <p14:sldIdLst/>
        </p14:section>
        <p14:section name="Tools" id="{D488BDA8-DD99-4064-94CC-763614A6434E}">
          <p14:sldIdLst/>
        </p14:section>
        <p14:section name="Icons" id="{E850B046-7850-4220-AB4A-CA04211D985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ita Zacharias" initials="NZ" lastIdx="2" clrIdx="0">
    <p:extLst>
      <p:ext uri="{19B8F6BF-5375-455C-9EA6-DF929625EA0E}">
        <p15:presenceInfo xmlns:p15="http://schemas.microsoft.com/office/powerpoint/2012/main" userId="S::n.zacharias@explain.de::674bd3e9-e19f-4637-b842-82e9261d4fdf" providerId="AD"/>
      </p:ext>
    </p:extLst>
  </p:cmAuthor>
  <p:cmAuthor id="2" name="Tobias Martsch" initials="TM" lastIdx="89" clrIdx="1"/>
  <p:cmAuthor id="3" name="Melina Krienke" initials="MK" lastIdx="24" clrIdx="2"/>
  <p:cmAuthor id="4" name="Philipp Niemann" initials="PN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6678D4-0950-497C-A3C3-BD46A8C7FB71}" v="3" dt="2023-03-07T10:00:53.764"/>
  </p1510:revLst>
</p1510:revInfo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2" autoAdjust="0"/>
    <p:restoredTop sz="92157" autoAdjust="0"/>
  </p:normalViewPr>
  <p:slideViewPr>
    <p:cSldViewPr snapToGrid="0" showGuides="1">
      <p:cViewPr varScale="1">
        <p:scale>
          <a:sx n="105" d="100"/>
          <a:sy n="105" d="100"/>
        </p:scale>
        <p:origin x="874" y="62"/>
      </p:cViewPr>
      <p:guideLst/>
    </p:cSldViewPr>
  </p:slideViewPr>
  <p:outlineViewPr>
    <p:cViewPr>
      <p:scale>
        <a:sx n="33" d="100"/>
        <a:sy n="33" d="100"/>
      </p:scale>
      <p:origin x="0" y="-4550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5982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ld Dollerup" userId="344756de-31c3-4833-9b33-bfb0d156ba36" providerId="ADAL" clId="{9E6678D4-0950-497C-A3C3-BD46A8C7FB71}"/>
    <pc:docChg chg="undo custSel addSld modSld sldOrd">
      <pc:chgData name="Kjeld Dollerup" userId="344756de-31c3-4833-9b33-bfb0d156ba36" providerId="ADAL" clId="{9E6678D4-0950-497C-A3C3-BD46A8C7FB71}" dt="2023-03-07T10:16:20.909" v="776" actId="20577"/>
      <pc:docMkLst>
        <pc:docMk/>
      </pc:docMkLst>
      <pc:sldChg chg="modSp mod">
        <pc:chgData name="Kjeld Dollerup" userId="344756de-31c3-4833-9b33-bfb0d156ba36" providerId="ADAL" clId="{9E6678D4-0950-497C-A3C3-BD46A8C7FB71}" dt="2023-03-07T09:57:03.089" v="502" actId="20577"/>
        <pc:sldMkLst>
          <pc:docMk/>
          <pc:sldMk cId="1101399014" sldId="256"/>
        </pc:sldMkLst>
        <pc:spChg chg="mod">
          <ac:chgData name="Kjeld Dollerup" userId="344756de-31c3-4833-9b33-bfb0d156ba36" providerId="ADAL" clId="{9E6678D4-0950-497C-A3C3-BD46A8C7FB71}" dt="2023-03-07T09:57:03.089" v="502" actId="20577"/>
          <ac:spMkLst>
            <pc:docMk/>
            <pc:sldMk cId="1101399014" sldId="256"/>
            <ac:spMk id="2" creationId="{67577D76-B81D-4585-8C4A-AE23691A45E1}"/>
          </ac:spMkLst>
        </pc:spChg>
      </pc:sldChg>
      <pc:sldChg chg="modSp mod">
        <pc:chgData name="Kjeld Dollerup" userId="344756de-31c3-4833-9b33-bfb0d156ba36" providerId="ADAL" clId="{9E6678D4-0950-497C-A3C3-BD46A8C7FB71}" dt="2023-03-07T10:16:20.909" v="776" actId="20577"/>
        <pc:sldMkLst>
          <pc:docMk/>
          <pc:sldMk cId="1590819912" sldId="331"/>
        </pc:sldMkLst>
        <pc:spChg chg="mod">
          <ac:chgData name="Kjeld Dollerup" userId="344756de-31c3-4833-9b33-bfb0d156ba36" providerId="ADAL" clId="{9E6678D4-0950-497C-A3C3-BD46A8C7FB71}" dt="2023-03-07T10:16:20.909" v="776" actId="20577"/>
          <ac:spMkLst>
            <pc:docMk/>
            <pc:sldMk cId="1590819912" sldId="331"/>
            <ac:spMk id="11" creationId="{510BC343-35B7-4761-8B70-3A5D19FC7EC9}"/>
          </ac:spMkLst>
        </pc:spChg>
        <pc:spChg chg="mod">
          <ac:chgData name="Kjeld Dollerup" userId="344756de-31c3-4833-9b33-bfb0d156ba36" providerId="ADAL" clId="{9E6678D4-0950-497C-A3C3-BD46A8C7FB71}" dt="2023-03-07T10:16:01.080" v="772" actId="20577"/>
          <ac:spMkLst>
            <pc:docMk/>
            <pc:sldMk cId="1590819912" sldId="331"/>
            <ac:spMk id="13" creationId="{7C6FE355-14D1-4C3C-B3E1-B547A8FD31CB}"/>
          </ac:spMkLst>
        </pc:spChg>
      </pc:sldChg>
      <pc:sldChg chg="modSp mod">
        <pc:chgData name="Kjeld Dollerup" userId="344756de-31c3-4833-9b33-bfb0d156ba36" providerId="ADAL" clId="{9E6678D4-0950-497C-A3C3-BD46A8C7FB71}" dt="2023-03-07T09:58:43.883" v="550" actId="20577"/>
        <pc:sldMkLst>
          <pc:docMk/>
          <pc:sldMk cId="2385836699" sldId="334"/>
        </pc:sldMkLst>
        <pc:spChg chg="mod">
          <ac:chgData name="Kjeld Dollerup" userId="344756de-31c3-4833-9b33-bfb0d156ba36" providerId="ADAL" clId="{9E6678D4-0950-497C-A3C3-BD46A8C7FB71}" dt="2023-03-07T09:58:43.883" v="550" actId="20577"/>
          <ac:spMkLst>
            <pc:docMk/>
            <pc:sldMk cId="2385836699" sldId="334"/>
            <ac:spMk id="2" creationId="{BEB63A67-2C08-4A7A-8ACD-C3FE3E8C2499}"/>
          </ac:spMkLst>
        </pc:spChg>
      </pc:sldChg>
      <pc:sldChg chg="modSp mod">
        <pc:chgData name="Kjeld Dollerup" userId="344756de-31c3-4833-9b33-bfb0d156ba36" providerId="ADAL" clId="{9E6678D4-0950-497C-A3C3-BD46A8C7FB71}" dt="2023-03-07T09:59:07.129" v="551" actId="14100"/>
        <pc:sldMkLst>
          <pc:docMk/>
          <pc:sldMk cId="1534224868" sldId="335"/>
        </pc:sldMkLst>
        <pc:spChg chg="mod">
          <ac:chgData name="Kjeld Dollerup" userId="344756de-31c3-4833-9b33-bfb0d156ba36" providerId="ADAL" clId="{9E6678D4-0950-497C-A3C3-BD46A8C7FB71}" dt="2023-03-07T09:59:07.129" v="551" actId="14100"/>
          <ac:spMkLst>
            <pc:docMk/>
            <pc:sldMk cId="1534224868" sldId="335"/>
            <ac:spMk id="2" creationId="{B0223F25-711C-4A4B-9C38-0CDAA9CB2840}"/>
          </ac:spMkLst>
        </pc:spChg>
      </pc:sldChg>
      <pc:sldChg chg="addSp delSp modSp mod ord">
        <pc:chgData name="Kjeld Dollerup" userId="344756de-31c3-4833-9b33-bfb0d156ba36" providerId="ADAL" clId="{9E6678D4-0950-497C-A3C3-BD46A8C7FB71}" dt="2023-03-07T10:16:12.793" v="774" actId="20577"/>
        <pc:sldMkLst>
          <pc:docMk/>
          <pc:sldMk cId="919474467" sldId="336"/>
        </pc:sldMkLst>
        <pc:spChg chg="add mod">
          <ac:chgData name="Kjeld Dollerup" userId="344756de-31c3-4833-9b33-bfb0d156ba36" providerId="ADAL" clId="{9E6678D4-0950-497C-A3C3-BD46A8C7FB71}" dt="2023-03-07T10:16:12.793" v="774" actId="20577"/>
          <ac:spMkLst>
            <pc:docMk/>
            <pc:sldMk cId="919474467" sldId="336"/>
            <ac:spMk id="5" creationId="{FFDBE1D0-C8D9-415A-A32A-3A38A8D30FAE}"/>
          </ac:spMkLst>
        </pc:spChg>
        <pc:spChg chg="add mod">
          <ac:chgData name="Kjeld Dollerup" userId="344756de-31c3-4833-9b33-bfb0d156ba36" providerId="ADAL" clId="{9E6678D4-0950-497C-A3C3-BD46A8C7FB71}" dt="2023-03-07T09:56:05.953" v="486" actId="1076"/>
          <ac:spMkLst>
            <pc:docMk/>
            <pc:sldMk cId="919474467" sldId="336"/>
            <ac:spMk id="6" creationId="{7EE7A0C1-CA7C-41E9-8267-BCBE38801928}"/>
          </ac:spMkLst>
        </pc:spChg>
        <pc:spChg chg="del">
          <ac:chgData name="Kjeld Dollerup" userId="344756de-31c3-4833-9b33-bfb0d156ba36" providerId="ADAL" clId="{9E6678D4-0950-497C-A3C3-BD46A8C7FB71}" dt="2023-03-07T09:47:00.926" v="2" actId="478"/>
          <ac:spMkLst>
            <pc:docMk/>
            <pc:sldMk cId="919474467" sldId="336"/>
            <ac:spMk id="11" creationId="{510BC343-35B7-4761-8B70-3A5D19FC7EC9}"/>
          </ac:spMkLst>
        </pc:spChg>
      </pc:sldChg>
      <pc:sldChg chg="addSp delSp modSp add mod">
        <pc:chgData name="Kjeld Dollerup" userId="344756de-31c3-4833-9b33-bfb0d156ba36" providerId="ADAL" clId="{9E6678D4-0950-497C-A3C3-BD46A8C7FB71}" dt="2023-03-07T10:05:37.443" v="765" actId="1076"/>
        <pc:sldMkLst>
          <pc:docMk/>
          <pc:sldMk cId="161385482" sldId="370"/>
        </pc:sldMkLst>
        <pc:spChg chg="add mod">
          <ac:chgData name="Kjeld Dollerup" userId="344756de-31c3-4833-9b33-bfb0d156ba36" providerId="ADAL" clId="{9E6678D4-0950-497C-A3C3-BD46A8C7FB71}" dt="2023-03-07T10:04:34.933" v="742" actId="1076"/>
          <ac:spMkLst>
            <pc:docMk/>
            <pc:sldMk cId="161385482" sldId="370"/>
            <ac:spMk id="3" creationId="{723B9C32-5A81-4267-ACEB-601EFBE9BFF0}"/>
          </ac:spMkLst>
        </pc:spChg>
        <pc:spChg chg="del">
          <ac:chgData name="Kjeld Dollerup" userId="344756de-31c3-4833-9b33-bfb0d156ba36" providerId="ADAL" clId="{9E6678D4-0950-497C-A3C3-BD46A8C7FB71}" dt="2023-03-07T10:01:06.534" v="555" actId="478"/>
          <ac:spMkLst>
            <pc:docMk/>
            <pc:sldMk cId="161385482" sldId="370"/>
            <ac:spMk id="8" creationId="{69D472DB-282E-44C4-8A4E-8F3F105C1B24}"/>
          </ac:spMkLst>
        </pc:spChg>
        <pc:spChg chg="mod">
          <ac:chgData name="Kjeld Dollerup" userId="344756de-31c3-4833-9b33-bfb0d156ba36" providerId="ADAL" clId="{9E6678D4-0950-497C-A3C3-BD46A8C7FB71}" dt="2023-03-07T10:05:37.443" v="765" actId="1076"/>
          <ac:spMkLst>
            <pc:docMk/>
            <pc:sldMk cId="161385482" sldId="370"/>
            <ac:spMk id="10" creationId="{B0C2631F-3416-4BF0-928B-9F0B75A573D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1EA717-5862-482B-A84D-66B6E5488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02356" y="1"/>
            <a:ext cx="5274032" cy="46019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00"/>
            </a:lvl1pPr>
          </a:lstStyle>
          <a:p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4BB50-BF5E-43B0-8FBC-D66B1692D9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76396" y="1"/>
            <a:ext cx="893988" cy="46019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00"/>
            </a:lvl1pPr>
          </a:lstStyle>
          <a:p>
            <a:fld id="{F8A33DC6-7189-4BFE-8DD0-E49CA5F3FAFB}" type="datetimeFigureOut">
              <a:rPr lang="en-US" sz="900" smtClean="0">
                <a:solidFill>
                  <a:schemeClr val="accent3"/>
                </a:solidFill>
              </a:rPr>
              <a:t>8/9/2024</a:t>
            </a:fld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225E1-9287-41EB-95A1-AEAB1F1EA2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13644" y="9831675"/>
            <a:ext cx="5262736" cy="4029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/>
            </a:lvl1pPr>
          </a:lstStyle>
          <a:p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8EDD5-F456-4E5E-84B4-279C5BDB5F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76387" y="9831675"/>
            <a:ext cx="893970" cy="4029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/>
            </a:lvl1pPr>
          </a:lstStyle>
          <a:p>
            <a:fld id="{D1AE2F1A-DAED-4128-825D-67835F0D7AD1}" type="slidenum">
              <a:rPr lang="en-US" sz="900" smtClean="0">
                <a:solidFill>
                  <a:schemeClr val="accent3"/>
                </a:solidFill>
              </a:rPr>
              <a:t>‹nr.›</a:t>
            </a:fld>
            <a:endParaRPr lang="en-US" sz="9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10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09930" y="-1"/>
            <a:ext cx="5080527" cy="46020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0457" y="-1"/>
            <a:ext cx="879928" cy="46020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311C9C36-99AB-447C-9BE9-5C3CCC87BD67}" type="datetimeFigureOut">
              <a:rPr lang="en-US" noProof="0" smtClean="0"/>
              <a:pPr/>
              <a:t>8/9/2024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928" y="661988"/>
            <a:ext cx="5960457" cy="335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490415"/>
            <a:ext cx="5960454" cy="5138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Sixth level</a:t>
            </a:r>
          </a:p>
          <a:p>
            <a:pPr lvl="6"/>
            <a:r>
              <a:rPr lang="en-US" noProof="0"/>
              <a:t>Seventh level</a:t>
            </a:r>
          </a:p>
          <a:p>
            <a:pPr lvl="7"/>
            <a:r>
              <a:rPr lang="en-US" noProof="0"/>
              <a:t>Eighth level</a:t>
            </a:r>
          </a:p>
          <a:p>
            <a:pPr lvl="8"/>
            <a:r>
              <a:rPr lang="en-US" noProof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09928" y="9831675"/>
            <a:ext cx="5080528" cy="402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0456" y="9831675"/>
            <a:ext cx="879929" cy="402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E2193197-4140-457F-913F-AACE700F5E42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074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spcBef>
        <a:spcPts val="400"/>
      </a:spcBef>
      <a:spcAft>
        <a:spcPts val="40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0" algn="l" defTabSz="685800" rtl="0" eaLnBrk="1" latinLnBrk="0" hangingPunct="1">
      <a:spcBef>
        <a:spcPts val="400"/>
      </a:spcBef>
      <a:spcAft>
        <a:spcPts val="400"/>
      </a:spcAft>
      <a:defRPr sz="900" kern="1200">
        <a:solidFill>
          <a:schemeClr val="tx1"/>
        </a:solidFill>
        <a:latin typeface="+mj-lt"/>
        <a:ea typeface="+mn-ea"/>
        <a:cs typeface="+mn-cs"/>
      </a:defRPr>
    </a:lvl2pPr>
    <a:lvl3pPr marL="180000" indent="-180000" algn="l" defTabSz="685800" rtl="0" eaLnBrk="1" latinLnBrk="0" hangingPunct="1">
      <a:spcBef>
        <a:spcPts val="400"/>
      </a:spcBef>
      <a:spcAft>
        <a:spcPts val="400"/>
      </a:spcAft>
      <a:buClr>
        <a:schemeClr val="tx2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685800" rtl="0" eaLnBrk="1" latinLnBrk="0" hangingPunct="1">
      <a:spcBef>
        <a:spcPts val="0"/>
      </a:spcBef>
      <a:spcAft>
        <a:spcPts val="400"/>
      </a:spcAft>
      <a:buClr>
        <a:schemeClr val="bg2"/>
      </a:buClr>
      <a:buFont typeface="Hella DIN Universal" panose="02000506020000020004" pitchFamily="50" charset="0"/>
      <a:buChar char="→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80000" indent="-180000" algn="l" defTabSz="685800" rtl="0" eaLnBrk="1" latinLnBrk="0" hangingPunct="1">
      <a:spcBef>
        <a:spcPts val="400"/>
      </a:spcBef>
      <a:spcAft>
        <a:spcPts val="400"/>
      </a:spcAft>
      <a:buClr>
        <a:schemeClr val="tx2"/>
      </a:buClr>
      <a:buFont typeface="+mj-lt"/>
      <a:buAutoNum type="arabicPeriod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360000" indent="-180000" algn="l" defTabSz="685800" rtl="0" eaLnBrk="1" latinLnBrk="0" hangingPunct="1">
      <a:spcBef>
        <a:spcPts val="0"/>
      </a:spcBef>
      <a:spcAft>
        <a:spcPts val="400"/>
      </a:spcAft>
      <a:buClr>
        <a:schemeClr val="tx2"/>
      </a:buClr>
      <a:buFont typeface="+mj-lt"/>
      <a:buAutoNum type="alphaLcPeriod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0" algn="l" defTabSz="685800" rtl="0" eaLnBrk="1" latinLnBrk="0" hangingPunct="1">
      <a:spcBef>
        <a:spcPts val="400"/>
      </a:spcBef>
      <a:spcAft>
        <a:spcPts val="400"/>
      </a:spcAft>
      <a:defRPr sz="1200" kern="1200" cap="all" baseline="0">
        <a:solidFill>
          <a:schemeClr val="tx2"/>
        </a:solidFill>
        <a:latin typeface="+mj-lt"/>
        <a:ea typeface="+mn-ea"/>
        <a:cs typeface="+mn-cs"/>
      </a:defRPr>
    </a:lvl7pPr>
    <a:lvl8pPr marL="0" algn="l" defTabSz="685800" rtl="0" eaLnBrk="1" latinLnBrk="0" hangingPunct="1">
      <a:spcBef>
        <a:spcPts val="400"/>
      </a:spcBef>
      <a:spcAft>
        <a:spcPts val="400"/>
      </a:spcAft>
      <a:defRPr sz="1200" kern="1200" cap="all" baseline="0">
        <a:solidFill>
          <a:schemeClr val="tx1"/>
        </a:solidFill>
        <a:latin typeface="+mj-lt"/>
        <a:ea typeface="+mn-ea"/>
        <a:cs typeface="+mn-cs"/>
      </a:defRPr>
    </a:lvl8pPr>
    <a:lvl9pPr marL="0" algn="l" defTabSz="685800" rtl="0" eaLnBrk="1" latinLnBrk="0" hangingPunct="1">
      <a:spcBef>
        <a:spcPts val="400"/>
      </a:spcBef>
      <a:spcAft>
        <a:spcPts val="400"/>
      </a:spcAft>
      <a:defRPr sz="7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/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93197-4140-457F-913F-AACE700F5E4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092ED2EF-ADA0-4DF7-AFD1-7066FF9ECC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09613" y="661988"/>
            <a:ext cx="5961062" cy="3354387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3B69AF7B-068D-4358-85E9-C3173E62B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4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709613" y="661988"/>
            <a:ext cx="5961062" cy="33543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93197-4140-457F-913F-AACE700F5E42}" type="slidenum">
              <a:rPr lang="en-US" noProof="0" smtClean="0"/>
              <a:pPr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583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C8F220-BA4D-4902-8A5F-B910DDA13C28}"/>
              </a:ext>
            </a:extLst>
          </p:cNvPr>
          <p:cNvSpPr/>
          <p:nvPr userDrawn="1"/>
        </p:nvSpPr>
        <p:spPr bwMode="gray">
          <a:xfrm>
            <a:off x="7308850" y="-2"/>
            <a:ext cx="1835150" cy="84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/>
            <a:endParaRPr lang="en-US" sz="1200" noProof="0">
              <a:latin typeface="+mj-l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9041743-1038-413B-860B-DE377E0F9B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-2"/>
            <a:ext cx="9144000" cy="514350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lIns="0" tIns="1800000" anchor="t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2859088"/>
            <a:ext cx="3933505" cy="566309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100000" sy="43500" flip="none" algn="tl"/>
          </a:blipFill>
        </p:spPr>
        <p:txBody>
          <a:bodyPr wrap="none" lIns="396000" tIns="0" rIns="180000" anchor="t">
            <a:spAutoFit/>
          </a:bodyPr>
          <a:lstStyle>
            <a:lvl1pPr algn="l">
              <a:lnSpc>
                <a:spcPts val="4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ED5C0B0-6D03-43B2-9E24-FA7AAC9C25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8" y="2285300"/>
            <a:ext cx="1302875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en-US" noProof="0" dirty="0"/>
              <a:t>Location, Date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4388D89-B01D-4351-8F20-854B7592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DADFA471-BF4E-4685-969F-E534A6E9304D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6F283F52-5A25-429D-9203-A4239647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Hella Gutmann  |  Name 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B3660A01-5056-43C5-801D-41AD5ED6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6282B4-1866-4154-AC6B-F3E137F3ED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4300538"/>
            <a:ext cx="2016125" cy="288925"/>
          </a:xfrm>
        </p:spPr>
        <p:txBody>
          <a:bodyPr/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300"/>
              </a:spcBef>
              <a:buNone/>
              <a:defRPr sz="1000" b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300"/>
              </a:spcBef>
              <a:buNone/>
              <a:defRPr sz="1000" b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 cap="none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 cap="none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Speaker</a:t>
            </a:r>
          </a:p>
        </p:txBody>
      </p:sp>
      <p:sp>
        <p:nvSpPr>
          <p:cNvPr id="34" name="SmartArt Placeholder 33">
            <a:extLst>
              <a:ext uri="{FF2B5EF4-FFF2-40B4-BE49-F238E27FC236}">
                <a16:creationId xmlns:a16="http://schemas.microsoft.com/office/drawing/2014/main" id="{631BB7FA-6201-4749-ADF8-B152D43FBE2E}"/>
              </a:ext>
            </a:extLst>
          </p:cNvPr>
          <p:cNvSpPr>
            <a:spLocks noGrp="1"/>
          </p:cNvSpPr>
          <p:nvPr userDrawn="1">
            <p:ph type="dgm" sz="quarter" idx="16" hasCustomPrompt="1"/>
          </p:nvPr>
        </p:nvSpPr>
        <p:spPr bwMode="gray">
          <a:xfrm>
            <a:off x="395288" y="268288"/>
            <a:ext cx="1439864" cy="273856"/>
          </a:xfrm>
          <a:custGeom>
            <a:avLst/>
            <a:gdLst>
              <a:gd name="connsiteX0" fmla="*/ 62253 w 1439864"/>
              <a:gd name="connsiteY0" fmla="*/ 186405 h 273856"/>
              <a:gd name="connsiteX1" fmla="*/ 198616 w 1439864"/>
              <a:gd name="connsiteY1" fmla="*/ 194663 h 273856"/>
              <a:gd name="connsiteX2" fmla="*/ 319805 w 1439864"/>
              <a:gd name="connsiteY2" fmla="*/ 196216 h 273856"/>
              <a:gd name="connsiteX3" fmla="*/ 322346 w 1439864"/>
              <a:gd name="connsiteY3" fmla="*/ 198122 h 273856"/>
              <a:gd name="connsiteX4" fmla="*/ 321428 w 1439864"/>
              <a:gd name="connsiteY4" fmla="*/ 201156 h 273856"/>
              <a:gd name="connsiteX5" fmla="*/ 316205 w 1439864"/>
              <a:gd name="connsiteY5" fmla="*/ 204898 h 273856"/>
              <a:gd name="connsiteX6" fmla="*/ 196782 w 1439864"/>
              <a:gd name="connsiteY6" fmla="*/ 238141 h 273856"/>
              <a:gd name="connsiteX7" fmla="*/ 77358 w 1439864"/>
              <a:gd name="connsiteY7" fmla="*/ 204898 h 273856"/>
              <a:gd name="connsiteX8" fmla="*/ 60206 w 1439864"/>
              <a:gd name="connsiteY8" fmla="*/ 191064 h 273856"/>
              <a:gd name="connsiteX9" fmla="*/ 59571 w 1439864"/>
              <a:gd name="connsiteY9" fmla="*/ 188029 h 273856"/>
              <a:gd name="connsiteX10" fmla="*/ 62253 w 1439864"/>
              <a:gd name="connsiteY10" fmla="*/ 186405 h 273856"/>
              <a:gd name="connsiteX11" fmla="*/ 1084839 w 1439864"/>
              <a:gd name="connsiteY11" fmla="*/ 120200 h 273856"/>
              <a:gd name="connsiteX12" fmla="*/ 1074464 w 1439864"/>
              <a:gd name="connsiteY12" fmla="*/ 150479 h 273856"/>
              <a:gd name="connsiteX13" fmla="*/ 1094862 w 1439864"/>
              <a:gd name="connsiteY13" fmla="*/ 150479 h 273856"/>
              <a:gd name="connsiteX14" fmla="*/ 1084839 w 1439864"/>
              <a:gd name="connsiteY14" fmla="*/ 120200 h 273856"/>
              <a:gd name="connsiteX15" fmla="*/ 360389 w 1439864"/>
              <a:gd name="connsiteY15" fmla="*/ 109471 h 273856"/>
              <a:gd name="connsiteX16" fmla="*/ 351990 w 1439864"/>
              <a:gd name="connsiteY16" fmla="*/ 109541 h 273856"/>
              <a:gd name="connsiteX17" fmla="*/ 347967 w 1439864"/>
              <a:gd name="connsiteY17" fmla="*/ 109612 h 273856"/>
              <a:gd name="connsiteX18" fmla="*/ 343732 w 1439864"/>
              <a:gd name="connsiteY18" fmla="*/ 109683 h 273856"/>
              <a:gd name="connsiteX19" fmla="*/ 343520 w 1439864"/>
              <a:gd name="connsiteY19" fmla="*/ 109683 h 273856"/>
              <a:gd name="connsiteX20" fmla="*/ 335544 w 1439864"/>
              <a:gd name="connsiteY20" fmla="*/ 109753 h 273856"/>
              <a:gd name="connsiteX21" fmla="*/ 331662 w 1439864"/>
              <a:gd name="connsiteY21" fmla="*/ 109824 h 273856"/>
              <a:gd name="connsiteX22" fmla="*/ 327427 w 1439864"/>
              <a:gd name="connsiteY22" fmla="*/ 109894 h 273856"/>
              <a:gd name="connsiteX23" fmla="*/ 326933 w 1439864"/>
              <a:gd name="connsiteY23" fmla="*/ 109894 h 273856"/>
              <a:gd name="connsiteX24" fmla="*/ 327003 w 1439864"/>
              <a:gd name="connsiteY24" fmla="*/ 110388 h 273856"/>
              <a:gd name="connsiteX25" fmla="*/ 327497 w 1439864"/>
              <a:gd name="connsiteY25" fmla="*/ 116317 h 273856"/>
              <a:gd name="connsiteX26" fmla="*/ 327850 w 1439864"/>
              <a:gd name="connsiteY26" fmla="*/ 122246 h 273856"/>
              <a:gd name="connsiteX27" fmla="*/ 328062 w 1439864"/>
              <a:gd name="connsiteY27" fmla="*/ 128175 h 273856"/>
              <a:gd name="connsiteX28" fmla="*/ 328204 w 1439864"/>
              <a:gd name="connsiteY28" fmla="*/ 134104 h 273856"/>
              <a:gd name="connsiteX29" fmla="*/ 328204 w 1439864"/>
              <a:gd name="connsiteY29" fmla="*/ 134527 h 273856"/>
              <a:gd name="connsiteX30" fmla="*/ 332791 w 1439864"/>
              <a:gd name="connsiteY30" fmla="*/ 134527 h 273856"/>
              <a:gd name="connsiteX31" fmla="*/ 336885 w 1439864"/>
              <a:gd name="connsiteY31" fmla="*/ 134527 h 273856"/>
              <a:gd name="connsiteX32" fmla="*/ 345143 w 1439864"/>
              <a:gd name="connsiteY32" fmla="*/ 134527 h 273856"/>
              <a:gd name="connsiteX33" fmla="*/ 349237 w 1439864"/>
              <a:gd name="connsiteY33" fmla="*/ 134527 h 273856"/>
              <a:gd name="connsiteX34" fmla="*/ 353472 w 1439864"/>
              <a:gd name="connsiteY34" fmla="*/ 134527 h 273856"/>
              <a:gd name="connsiteX35" fmla="*/ 361941 w 1439864"/>
              <a:gd name="connsiteY35" fmla="*/ 134527 h 273856"/>
              <a:gd name="connsiteX36" fmla="*/ 362436 w 1439864"/>
              <a:gd name="connsiteY36" fmla="*/ 134527 h 273856"/>
              <a:gd name="connsiteX37" fmla="*/ 362436 w 1439864"/>
              <a:gd name="connsiteY37" fmla="*/ 133892 h 273856"/>
              <a:gd name="connsiteX38" fmla="*/ 362294 w 1439864"/>
              <a:gd name="connsiteY38" fmla="*/ 127892 h 273856"/>
              <a:gd name="connsiteX39" fmla="*/ 362012 w 1439864"/>
              <a:gd name="connsiteY39" fmla="*/ 121893 h 273856"/>
              <a:gd name="connsiteX40" fmla="*/ 361518 w 1439864"/>
              <a:gd name="connsiteY40" fmla="*/ 115894 h 273856"/>
              <a:gd name="connsiteX41" fmla="*/ 360882 w 1439864"/>
              <a:gd name="connsiteY41" fmla="*/ 109894 h 273856"/>
              <a:gd name="connsiteX42" fmla="*/ 360812 w 1439864"/>
              <a:gd name="connsiteY42" fmla="*/ 109471 h 273856"/>
              <a:gd name="connsiteX43" fmla="*/ 96625 w 1439864"/>
              <a:gd name="connsiteY43" fmla="*/ 99167 h 273856"/>
              <a:gd name="connsiteX44" fmla="*/ 97048 w 1439864"/>
              <a:gd name="connsiteY44" fmla="*/ 99167 h 273856"/>
              <a:gd name="connsiteX45" fmla="*/ 97895 w 1439864"/>
              <a:gd name="connsiteY45" fmla="*/ 99520 h 273856"/>
              <a:gd name="connsiteX46" fmla="*/ 98178 w 1439864"/>
              <a:gd name="connsiteY46" fmla="*/ 100367 h 273856"/>
              <a:gd name="connsiteX47" fmla="*/ 96766 w 1439864"/>
              <a:gd name="connsiteY47" fmla="*/ 116883 h 273856"/>
              <a:gd name="connsiteX48" fmla="*/ 96201 w 1439864"/>
              <a:gd name="connsiteY48" fmla="*/ 135163 h 273856"/>
              <a:gd name="connsiteX49" fmla="*/ 96766 w 1439864"/>
              <a:gd name="connsiteY49" fmla="*/ 153444 h 273856"/>
              <a:gd name="connsiteX50" fmla="*/ 98178 w 1439864"/>
              <a:gd name="connsiteY50" fmla="*/ 170030 h 273856"/>
              <a:gd name="connsiteX51" fmla="*/ 97895 w 1439864"/>
              <a:gd name="connsiteY51" fmla="*/ 170877 h 273856"/>
              <a:gd name="connsiteX52" fmla="*/ 97119 w 1439864"/>
              <a:gd name="connsiteY52" fmla="*/ 171230 h 273856"/>
              <a:gd name="connsiteX53" fmla="*/ 97048 w 1439864"/>
              <a:gd name="connsiteY53" fmla="*/ 171230 h 273856"/>
              <a:gd name="connsiteX54" fmla="*/ 94507 w 1439864"/>
              <a:gd name="connsiteY54" fmla="*/ 171160 h 273856"/>
              <a:gd name="connsiteX55" fmla="*/ 90202 w 1439864"/>
              <a:gd name="connsiteY55" fmla="*/ 171018 h 273856"/>
              <a:gd name="connsiteX56" fmla="*/ 85897 w 1439864"/>
              <a:gd name="connsiteY56" fmla="*/ 170877 h 273856"/>
              <a:gd name="connsiteX57" fmla="*/ 82932 w 1439864"/>
              <a:gd name="connsiteY57" fmla="*/ 170807 h 273856"/>
              <a:gd name="connsiteX58" fmla="*/ 81874 w 1439864"/>
              <a:gd name="connsiteY58" fmla="*/ 169889 h 273856"/>
              <a:gd name="connsiteX59" fmla="*/ 81097 w 1439864"/>
              <a:gd name="connsiteY59" fmla="*/ 163678 h 273856"/>
              <a:gd name="connsiteX60" fmla="*/ 80391 w 1439864"/>
              <a:gd name="connsiteY60" fmla="*/ 156126 h 273856"/>
              <a:gd name="connsiteX61" fmla="*/ 79898 w 1439864"/>
              <a:gd name="connsiteY61" fmla="*/ 148644 h 273856"/>
              <a:gd name="connsiteX62" fmla="*/ 79615 w 1439864"/>
              <a:gd name="connsiteY62" fmla="*/ 141092 h 273856"/>
              <a:gd name="connsiteX63" fmla="*/ 79615 w 1439864"/>
              <a:gd name="connsiteY63" fmla="*/ 140669 h 273856"/>
              <a:gd name="connsiteX64" fmla="*/ 79191 w 1439864"/>
              <a:gd name="connsiteY64" fmla="*/ 140669 h 273856"/>
              <a:gd name="connsiteX65" fmla="*/ 73475 w 1439864"/>
              <a:gd name="connsiteY65" fmla="*/ 140669 h 273856"/>
              <a:gd name="connsiteX66" fmla="*/ 70722 w 1439864"/>
              <a:gd name="connsiteY66" fmla="*/ 140669 h 273856"/>
              <a:gd name="connsiteX67" fmla="*/ 67828 w 1439864"/>
              <a:gd name="connsiteY67" fmla="*/ 140669 h 273856"/>
              <a:gd name="connsiteX68" fmla="*/ 67758 w 1439864"/>
              <a:gd name="connsiteY68" fmla="*/ 140669 h 273856"/>
              <a:gd name="connsiteX69" fmla="*/ 62252 w 1439864"/>
              <a:gd name="connsiteY69" fmla="*/ 140669 h 273856"/>
              <a:gd name="connsiteX70" fmla="*/ 56676 w 1439864"/>
              <a:gd name="connsiteY70" fmla="*/ 140669 h 273856"/>
              <a:gd name="connsiteX71" fmla="*/ 56182 w 1439864"/>
              <a:gd name="connsiteY71" fmla="*/ 140669 h 273856"/>
              <a:gd name="connsiteX72" fmla="*/ 56182 w 1439864"/>
              <a:gd name="connsiteY72" fmla="*/ 141163 h 273856"/>
              <a:gd name="connsiteX73" fmla="*/ 56535 w 1439864"/>
              <a:gd name="connsiteY73" fmla="*/ 148503 h 273856"/>
              <a:gd name="connsiteX74" fmla="*/ 57170 w 1439864"/>
              <a:gd name="connsiteY74" fmla="*/ 155844 h 273856"/>
              <a:gd name="connsiteX75" fmla="*/ 58017 w 1439864"/>
              <a:gd name="connsiteY75" fmla="*/ 163184 h 273856"/>
              <a:gd name="connsiteX76" fmla="*/ 58864 w 1439864"/>
              <a:gd name="connsiteY76" fmla="*/ 168689 h 273856"/>
              <a:gd name="connsiteX77" fmla="*/ 58582 w 1439864"/>
              <a:gd name="connsiteY77" fmla="*/ 169607 h 273856"/>
              <a:gd name="connsiteX78" fmla="*/ 57735 w 1439864"/>
              <a:gd name="connsiteY78" fmla="*/ 169960 h 273856"/>
              <a:gd name="connsiteX79" fmla="*/ 55829 w 1439864"/>
              <a:gd name="connsiteY79" fmla="*/ 169889 h 273856"/>
              <a:gd name="connsiteX80" fmla="*/ 55547 w 1439864"/>
              <a:gd name="connsiteY80" fmla="*/ 169889 h 273856"/>
              <a:gd name="connsiteX81" fmla="*/ 51453 w 1439864"/>
              <a:gd name="connsiteY81" fmla="*/ 169748 h 273856"/>
              <a:gd name="connsiteX82" fmla="*/ 47430 w 1439864"/>
              <a:gd name="connsiteY82" fmla="*/ 169607 h 273856"/>
              <a:gd name="connsiteX83" fmla="*/ 44607 w 1439864"/>
              <a:gd name="connsiteY83" fmla="*/ 169466 h 273856"/>
              <a:gd name="connsiteX84" fmla="*/ 43619 w 1439864"/>
              <a:gd name="connsiteY84" fmla="*/ 168548 h 273856"/>
              <a:gd name="connsiteX85" fmla="*/ 41360 w 1439864"/>
              <a:gd name="connsiteY85" fmla="*/ 152526 h 273856"/>
              <a:gd name="connsiteX86" fmla="*/ 40513 w 1439864"/>
              <a:gd name="connsiteY86" fmla="*/ 135375 h 273856"/>
              <a:gd name="connsiteX87" fmla="*/ 41360 w 1439864"/>
              <a:gd name="connsiteY87" fmla="*/ 118223 h 273856"/>
              <a:gd name="connsiteX88" fmla="*/ 43689 w 1439864"/>
              <a:gd name="connsiteY88" fmla="*/ 102202 h 273856"/>
              <a:gd name="connsiteX89" fmla="*/ 44677 w 1439864"/>
              <a:gd name="connsiteY89" fmla="*/ 101285 h 273856"/>
              <a:gd name="connsiteX90" fmla="*/ 45383 w 1439864"/>
              <a:gd name="connsiteY90" fmla="*/ 101285 h 273856"/>
              <a:gd name="connsiteX91" fmla="*/ 47501 w 1439864"/>
              <a:gd name="connsiteY91" fmla="*/ 101214 h 273856"/>
              <a:gd name="connsiteX92" fmla="*/ 51524 w 1439864"/>
              <a:gd name="connsiteY92" fmla="*/ 101073 h 273856"/>
              <a:gd name="connsiteX93" fmla="*/ 55547 w 1439864"/>
              <a:gd name="connsiteY93" fmla="*/ 100931 h 273856"/>
              <a:gd name="connsiteX94" fmla="*/ 57876 w 1439864"/>
              <a:gd name="connsiteY94" fmla="*/ 100720 h 273856"/>
              <a:gd name="connsiteX95" fmla="*/ 58723 w 1439864"/>
              <a:gd name="connsiteY95" fmla="*/ 101073 h 273856"/>
              <a:gd name="connsiteX96" fmla="*/ 59005 w 1439864"/>
              <a:gd name="connsiteY96" fmla="*/ 101990 h 273856"/>
              <a:gd name="connsiteX97" fmla="*/ 58229 w 1439864"/>
              <a:gd name="connsiteY97" fmla="*/ 106931 h 273856"/>
              <a:gd name="connsiteX98" fmla="*/ 57382 w 1439864"/>
              <a:gd name="connsiteY98" fmla="*/ 113707 h 273856"/>
              <a:gd name="connsiteX99" fmla="*/ 56747 w 1439864"/>
              <a:gd name="connsiteY99" fmla="*/ 120482 h 273856"/>
              <a:gd name="connsiteX100" fmla="*/ 56323 w 1439864"/>
              <a:gd name="connsiteY100" fmla="*/ 127259 h 273856"/>
              <a:gd name="connsiteX101" fmla="*/ 56323 w 1439864"/>
              <a:gd name="connsiteY101" fmla="*/ 127752 h 273856"/>
              <a:gd name="connsiteX102" fmla="*/ 56817 w 1439864"/>
              <a:gd name="connsiteY102" fmla="*/ 127752 h 273856"/>
              <a:gd name="connsiteX103" fmla="*/ 62322 w 1439864"/>
              <a:gd name="connsiteY103" fmla="*/ 127470 h 273856"/>
              <a:gd name="connsiteX104" fmla="*/ 67898 w 1439864"/>
              <a:gd name="connsiteY104" fmla="*/ 127399 h 273856"/>
              <a:gd name="connsiteX105" fmla="*/ 69734 w 1439864"/>
              <a:gd name="connsiteY105" fmla="*/ 127399 h 273856"/>
              <a:gd name="connsiteX106" fmla="*/ 73545 w 1439864"/>
              <a:gd name="connsiteY106" fmla="*/ 127329 h 273856"/>
              <a:gd name="connsiteX107" fmla="*/ 79262 w 1439864"/>
              <a:gd name="connsiteY107" fmla="*/ 127259 h 273856"/>
              <a:gd name="connsiteX108" fmla="*/ 79686 w 1439864"/>
              <a:gd name="connsiteY108" fmla="*/ 127259 h 273856"/>
              <a:gd name="connsiteX109" fmla="*/ 79686 w 1439864"/>
              <a:gd name="connsiteY109" fmla="*/ 126835 h 273856"/>
              <a:gd name="connsiteX110" fmla="*/ 79968 w 1439864"/>
              <a:gd name="connsiteY110" fmla="*/ 119989 h 273856"/>
              <a:gd name="connsiteX111" fmla="*/ 80462 w 1439864"/>
              <a:gd name="connsiteY111" fmla="*/ 113071 h 273856"/>
              <a:gd name="connsiteX112" fmla="*/ 81168 w 1439864"/>
              <a:gd name="connsiteY112" fmla="*/ 106155 h 273856"/>
              <a:gd name="connsiteX113" fmla="*/ 81874 w 1439864"/>
              <a:gd name="connsiteY113" fmla="*/ 100508 h 273856"/>
              <a:gd name="connsiteX114" fmla="*/ 82932 w 1439864"/>
              <a:gd name="connsiteY114" fmla="*/ 99590 h 273856"/>
              <a:gd name="connsiteX115" fmla="*/ 85614 w 1439864"/>
              <a:gd name="connsiteY115" fmla="*/ 99520 h 273856"/>
              <a:gd name="connsiteX116" fmla="*/ 85897 w 1439864"/>
              <a:gd name="connsiteY116" fmla="*/ 99520 h 273856"/>
              <a:gd name="connsiteX117" fmla="*/ 88014 w 1439864"/>
              <a:gd name="connsiteY117" fmla="*/ 99449 h 273856"/>
              <a:gd name="connsiteX118" fmla="*/ 90202 w 1439864"/>
              <a:gd name="connsiteY118" fmla="*/ 99379 h 273856"/>
              <a:gd name="connsiteX119" fmla="*/ 92461 w 1439864"/>
              <a:gd name="connsiteY119" fmla="*/ 99308 h 273856"/>
              <a:gd name="connsiteX120" fmla="*/ 94507 w 1439864"/>
              <a:gd name="connsiteY120" fmla="*/ 99237 h 273856"/>
              <a:gd name="connsiteX121" fmla="*/ 163043 w 1439864"/>
              <a:gd name="connsiteY121" fmla="*/ 97331 h 273856"/>
              <a:gd name="connsiteX122" fmla="*/ 163819 w 1439864"/>
              <a:gd name="connsiteY122" fmla="*/ 97684 h 273856"/>
              <a:gd name="connsiteX123" fmla="*/ 164172 w 1439864"/>
              <a:gd name="connsiteY123" fmla="*/ 98460 h 273856"/>
              <a:gd name="connsiteX124" fmla="*/ 164102 w 1439864"/>
              <a:gd name="connsiteY124" fmla="*/ 100860 h 273856"/>
              <a:gd name="connsiteX125" fmla="*/ 164031 w 1439864"/>
              <a:gd name="connsiteY125" fmla="*/ 103542 h 273856"/>
              <a:gd name="connsiteX126" fmla="*/ 163961 w 1439864"/>
              <a:gd name="connsiteY126" fmla="*/ 104883 h 273856"/>
              <a:gd name="connsiteX127" fmla="*/ 163890 w 1439864"/>
              <a:gd name="connsiteY127" fmla="*/ 108906 h 273856"/>
              <a:gd name="connsiteX128" fmla="*/ 163819 w 1439864"/>
              <a:gd name="connsiteY128" fmla="*/ 111447 h 273856"/>
              <a:gd name="connsiteX129" fmla="*/ 162761 w 1439864"/>
              <a:gd name="connsiteY129" fmla="*/ 112506 h 273856"/>
              <a:gd name="connsiteX130" fmla="*/ 154221 w 1439864"/>
              <a:gd name="connsiteY130" fmla="*/ 112647 h 273856"/>
              <a:gd name="connsiteX131" fmla="*/ 144339 w 1439864"/>
              <a:gd name="connsiteY131" fmla="*/ 112859 h 273856"/>
              <a:gd name="connsiteX132" fmla="*/ 138975 w 1439864"/>
              <a:gd name="connsiteY132" fmla="*/ 112929 h 273856"/>
              <a:gd name="connsiteX133" fmla="*/ 134598 w 1439864"/>
              <a:gd name="connsiteY133" fmla="*/ 113000 h 273856"/>
              <a:gd name="connsiteX134" fmla="*/ 124999 w 1439864"/>
              <a:gd name="connsiteY134" fmla="*/ 113141 h 273856"/>
              <a:gd name="connsiteX135" fmla="*/ 124576 w 1439864"/>
              <a:gd name="connsiteY135" fmla="*/ 113141 h 273856"/>
              <a:gd name="connsiteX136" fmla="*/ 124576 w 1439864"/>
              <a:gd name="connsiteY136" fmla="*/ 113565 h 273856"/>
              <a:gd name="connsiteX137" fmla="*/ 124435 w 1439864"/>
              <a:gd name="connsiteY137" fmla="*/ 116812 h 273856"/>
              <a:gd name="connsiteX138" fmla="*/ 124294 w 1439864"/>
              <a:gd name="connsiteY138" fmla="*/ 120129 h 273856"/>
              <a:gd name="connsiteX139" fmla="*/ 124152 w 1439864"/>
              <a:gd name="connsiteY139" fmla="*/ 123375 h 273856"/>
              <a:gd name="connsiteX140" fmla="*/ 124012 w 1439864"/>
              <a:gd name="connsiteY140" fmla="*/ 126693 h 273856"/>
              <a:gd name="connsiteX141" fmla="*/ 124012 w 1439864"/>
              <a:gd name="connsiteY141" fmla="*/ 127187 h 273856"/>
              <a:gd name="connsiteX142" fmla="*/ 124505 w 1439864"/>
              <a:gd name="connsiteY142" fmla="*/ 127187 h 273856"/>
              <a:gd name="connsiteX143" fmla="*/ 129093 w 1439864"/>
              <a:gd name="connsiteY143" fmla="*/ 127187 h 273856"/>
              <a:gd name="connsiteX144" fmla="*/ 133328 w 1439864"/>
              <a:gd name="connsiteY144" fmla="*/ 127117 h 273856"/>
              <a:gd name="connsiteX145" fmla="*/ 142221 w 1439864"/>
              <a:gd name="connsiteY145" fmla="*/ 127046 h 273856"/>
              <a:gd name="connsiteX146" fmla="*/ 151538 w 1439864"/>
              <a:gd name="connsiteY146" fmla="*/ 127187 h 273856"/>
              <a:gd name="connsiteX147" fmla="*/ 159161 w 1439864"/>
              <a:gd name="connsiteY147" fmla="*/ 127117 h 273856"/>
              <a:gd name="connsiteX148" fmla="*/ 159938 w 1439864"/>
              <a:gd name="connsiteY148" fmla="*/ 127470 h 273856"/>
              <a:gd name="connsiteX149" fmla="*/ 160290 w 1439864"/>
              <a:gd name="connsiteY149" fmla="*/ 128246 h 273856"/>
              <a:gd name="connsiteX150" fmla="*/ 160290 w 1439864"/>
              <a:gd name="connsiteY150" fmla="*/ 130575 h 273856"/>
              <a:gd name="connsiteX151" fmla="*/ 160290 w 1439864"/>
              <a:gd name="connsiteY151" fmla="*/ 134457 h 273856"/>
              <a:gd name="connsiteX152" fmla="*/ 160290 w 1439864"/>
              <a:gd name="connsiteY152" fmla="*/ 138339 h 273856"/>
              <a:gd name="connsiteX153" fmla="*/ 160290 w 1439864"/>
              <a:gd name="connsiteY153" fmla="*/ 140669 h 273856"/>
              <a:gd name="connsiteX154" fmla="*/ 159938 w 1439864"/>
              <a:gd name="connsiteY154" fmla="*/ 141444 h 273856"/>
              <a:gd name="connsiteX155" fmla="*/ 159161 w 1439864"/>
              <a:gd name="connsiteY155" fmla="*/ 141798 h 273856"/>
              <a:gd name="connsiteX156" fmla="*/ 151538 w 1439864"/>
              <a:gd name="connsiteY156" fmla="*/ 141727 h 273856"/>
              <a:gd name="connsiteX157" fmla="*/ 142504 w 1439864"/>
              <a:gd name="connsiteY157" fmla="*/ 141656 h 273856"/>
              <a:gd name="connsiteX158" fmla="*/ 133611 w 1439864"/>
              <a:gd name="connsiteY158" fmla="*/ 141586 h 273856"/>
              <a:gd name="connsiteX159" fmla="*/ 124787 w 1439864"/>
              <a:gd name="connsiteY159" fmla="*/ 141515 h 273856"/>
              <a:gd name="connsiteX160" fmla="*/ 124294 w 1439864"/>
              <a:gd name="connsiteY160" fmla="*/ 141515 h 273856"/>
              <a:gd name="connsiteX161" fmla="*/ 124294 w 1439864"/>
              <a:gd name="connsiteY161" fmla="*/ 142009 h 273856"/>
              <a:gd name="connsiteX162" fmla="*/ 124364 w 1439864"/>
              <a:gd name="connsiteY162" fmla="*/ 145609 h 273856"/>
              <a:gd name="connsiteX163" fmla="*/ 124435 w 1439864"/>
              <a:gd name="connsiteY163" fmla="*/ 149209 h 273856"/>
              <a:gd name="connsiteX164" fmla="*/ 124576 w 1439864"/>
              <a:gd name="connsiteY164" fmla="*/ 152809 h 273856"/>
              <a:gd name="connsiteX165" fmla="*/ 124717 w 1439864"/>
              <a:gd name="connsiteY165" fmla="*/ 156408 h 273856"/>
              <a:gd name="connsiteX166" fmla="*/ 124717 w 1439864"/>
              <a:gd name="connsiteY166" fmla="*/ 156832 h 273856"/>
              <a:gd name="connsiteX167" fmla="*/ 125140 w 1439864"/>
              <a:gd name="connsiteY167" fmla="*/ 156832 h 273856"/>
              <a:gd name="connsiteX168" fmla="*/ 131987 w 1439864"/>
              <a:gd name="connsiteY168" fmla="*/ 156972 h 273856"/>
              <a:gd name="connsiteX169" fmla="*/ 134951 w 1439864"/>
              <a:gd name="connsiteY169" fmla="*/ 157043 h 273856"/>
              <a:gd name="connsiteX170" fmla="*/ 140386 w 1439864"/>
              <a:gd name="connsiteY170" fmla="*/ 157114 h 273856"/>
              <a:gd name="connsiteX171" fmla="*/ 144904 w 1439864"/>
              <a:gd name="connsiteY171" fmla="*/ 157184 h 273856"/>
              <a:gd name="connsiteX172" fmla="*/ 155067 w 1439864"/>
              <a:gd name="connsiteY172" fmla="*/ 157326 h 273856"/>
              <a:gd name="connsiteX173" fmla="*/ 163890 w 1439864"/>
              <a:gd name="connsiteY173" fmla="*/ 157467 h 273856"/>
              <a:gd name="connsiteX174" fmla="*/ 164949 w 1439864"/>
              <a:gd name="connsiteY174" fmla="*/ 158526 h 273856"/>
              <a:gd name="connsiteX175" fmla="*/ 165019 w 1439864"/>
              <a:gd name="connsiteY175" fmla="*/ 161349 h 273856"/>
              <a:gd name="connsiteX176" fmla="*/ 165090 w 1439864"/>
              <a:gd name="connsiteY176" fmla="*/ 165724 h 273856"/>
              <a:gd name="connsiteX177" fmla="*/ 165231 w 1439864"/>
              <a:gd name="connsiteY177" fmla="*/ 170101 h 273856"/>
              <a:gd name="connsiteX178" fmla="*/ 165302 w 1439864"/>
              <a:gd name="connsiteY178" fmla="*/ 172783 h 273856"/>
              <a:gd name="connsiteX179" fmla="*/ 164949 w 1439864"/>
              <a:gd name="connsiteY179" fmla="*/ 173559 h 273856"/>
              <a:gd name="connsiteX180" fmla="*/ 164172 w 1439864"/>
              <a:gd name="connsiteY180" fmla="*/ 173912 h 273856"/>
              <a:gd name="connsiteX181" fmla="*/ 150973 w 1439864"/>
              <a:gd name="connsiteY181" fmla="*/ 173489 h 273856"/>
              <a:gd name="connsiteX182" fmla="*/ 136434 w 1439864"/>
              <a:gd name="connsiteY182" fmla="*/ 172995 h 273856"/>
              <a:gd name="connsiteX183" fmla="*/ 133257 w 1439864"/>
              <a:gd name="connsiteY183" fmla="*/ 172854 h 273856"/>
              <a:gd name="connsiteX184" fmla="*/ 122176 w 1439864"/>
              <a:gd name="connsiteY184" fmla="*/ 172500 h 273856"/>
              <a:gd name="connsiteX185" fmla="*/ 109542 w 1439864"/>
              <a:gd name="connsiteY185" fmla="*/ 172077 h 273856"/>
              <a:gd name="connsiteX186" fmla="*/ 108484 w 1439864"/>
              <a:gd name="connsiteY186" fmla="*/ 171089 h 273856"/>
              <a:gd name="connsiteX187" fmla="*/ 107142 w 1439864"/>
              <a:gd name="connsiteY187" fmla="*/ 154008 h 273856"/>
              <a:gd name="connsiteX188" fmla="*/ 106648 w 1439864"/>
              <a:gd name="connsiteY188" fmla="*/ 135586 h 273856"/>
              <a:gd name="connsiteX189" fmla="*/ 107142 w 1439864"/>
              <a:gd name="connsiteY189" fmla="*/ 117164 h 273856"/>
              <a:gd name="connsiteX190" fmla="*/ 108484 w 1439864"/>
              <a:gd name="connsiteY190" fmla="*/ 100084 h 273856"/>
              <a:gd name="connsiteX191" fmla="*/ 109542 w 1439864"/>
              <a:gd name="connsiteY191" fmla="*/ 99095 h 273856"/>
              <a:gd name="connsiteX192" fmla="*/ 121894 w 1439864"/>
              <a:gd name="connsiteY192" fmla="*/ 98672 h 273856"/>
              <a:gd name="connsiteX193" fmla="*/ 135869 w 1439864"/>
              <a:gd name="connsiteY193" fmla="*/ 98178 h 273856"/>
              <a:gd name="connsiteX194" fmla="*/ 150126 w 1439864"/>
              <a:gd name="connsiteY194" fmla="*/ 97755 h 273856"/>
              <a:gd name="connsiteX195" fmla="*/ 163043 w 1439864"/>
              <a:gd name="connsiteY195" fmla="*/ 97331 h 273856"/>
              <a:gd name="connsiteX196" fmla="*/ 193887 w 1439864"/>
              <a:gd name="connsiteY196" fmla="*/ 96343 h 273856"/>
              <a:gd name="connsiteX197" fmla="*/ 194664 w 1439864"/>
              <a:gd name="connsiteY197" fmla="*/ 96625 h 273856"/>
              <a:gd name="connsiteX198" fmla="*/ 195016 w 1439864"/>
              <a:gd name="connsiteY198" fmla="*/ 97402 h 273856"/>
              <a:gd name="connsiteX199" fmla="*/ 195087 w 1439864"/>
              <a:gd name="connsiteY199" fmla="*/ 111166 h 273856"/>
              <a:gd name="connsiteX200" fmla="*/ 195087 w 1439864"/>
              <a:gd name="connsiteY200" fmla="*/ 126552 h 273856"/>
              <a:gd name="connsiteX201" fmla="*/ 195087 w 1439864"/>
              <a:gd name="connsiteY201" fmla="*/ 134245 h 273856"/>
              <a:gd name="connsiteX202" fmla="*/ 195087 w 1439864"/>
              <a:gd name="connsiteY202" fmla="*/ 141939 h 273856"/>
              <a:gd name="connsiteX203" fmla="*/ 194946 w 1439864"/>
              <a:gd name="connsiteY203" fmla="*/ 157255 h 273856"/>
              <a:gd name="connsiteX204" fmla="*/ 194946 w 1439864"/>
              <a:gd name="connsiteY204" fmla="*/ 157678 h 273856"/>
              <a:gd name="connsiteX205" fmla="*/ 195369 w 1439864"/>
              <a:gd name="connsiteY205" fmla="*/ 157678 h 273856"/>
              <a:gd name="connsiteX206" fmla="*/ 199534 w 1439864"/>
              <a:gd name="connsiteY206" fmla="*/ 157749 h 273856"/>
              <a:gd name="connsiteX207" fmla="*/ 203345 w 1439864"/>
              <a:gd name="connsiteY207" fmla="*/ 157820 h 273856"/>
              <a:gd name="connsiteX208" fmla="*/ 207579 w 1439864"/>
              <a:gd name="connsiteY208" fmla="*/ 157890 h 273856"/>
              <a:gd name="connsiteX209" fmla="*/ 211462 w 1439864"/>
              <a:gd name="connsiteY209" fmla="*/ 157961 h 273856"/>
              <a:gd name="connsiteX210" fmla="*/ 219579 w 1439864"/>
              <a:gd name="connsiteY210" fmla="*/ 158102 h 273856"/>
              <a:gd name="connsiteX211" fmla="*/ 223884 w 1439864"/>
              <a:gd name="connsiteY211" fmla="*/ 158173 h 273856"/>
              <a:gd name="connsiteX212" fmla="*/ 226284 w 1439864"/>
              <a:gd name="connsiteY212" fmla="*/ 158243 h 273856"/>
              <a:gd name="connsiteX213" fmla="*/ 227060 w 1439864"/>
              <a:gd name="connsiteY213" fmla="*/ 158596 h 273856"/>
              <a:gd name="connsiteX214" fmla="*/ 227342 w 1439864"/>
              <a:gd name="connsiteY214" fmla="*/ 159372 h 273856"/>
              <a:gd name="connsiteX215" fmla="*/ 227272 w 1439864"/>
              <a:gd name="connsiteY215" fmla="*/ 162337 h 273856"/>
              <a:gd name="connsiteX216" fmla="*/ 227131 w 1439864"/>
              <a:gd name="connsiteY216" fmla="*/ 166854 h 273856"/>
              <a:gd name="connsiteX217" fmla="*/ 226989 w 1439864"/>
              <a:gd name="connsiteY217" fmla="*/ 171372 h 273856"/>
              <a:gd name="connsiteX218" fmla="*/ 226849 w 1439864"/>
              <a:gd name="connsiteY218" fmla="*/ 174406 h 273856"/>
              <a:gd name="connsiteX219" fmla="*/ 225719 w 1439864"/>
              <a:gd name="connsiteY219" fmla="*/ 175465 h 273856"/>
              <a:gd name="connsiteX220" fmla="*/ 218379 w 1439864"/>
              <a:gd name="connsiteY220" fmla="*/ 175254 h 273856"/>
              <a:gd name="connsiteX221" fmla="*/ 209627 w 1439864"/>
              <a:gd name="connsiteY221" fmla="*/ 175042 h 273856"/>
              <a:gd name="connsiteX222" fmla="*/ 200945 w 1439864"/>
              <a:gd name="connsiteY222" fmla="*/ 174830 h 273856"/>
              <a:gd name="connsiteX223" fmla="*/ 196146 w 1439864"/>
              <a:gd name="connsiteY223" fmla="*/ 174689 h 273856"/>
              <a:gd name="connsiteX224" fmla="*/ 192334 w 1439864"/>
              <a:gd name="connsiteY224" fmla="*/ 174618 h 273856"/>
              <a:gd name="connsiteX225" fmla="*/ 188099 w 1439864"/>
              <a:gd name="connsiteY225" fmla="*/ 174477 h 273856"/>
              <a:gd name="connsiteX226" fmla="*/ 183864 w 1439864"/>
              <a:gd name="connsiteY226" fmla="*/ 174336 h 273856"/>
              <a:gd name="connsiteX227" fmla="*/ 179700 w 1439864"/>
              <a:gd name="connsiteY227" fmla="*/ 174195 h 273856"/>
              <a:gd name="connsiteX228" fmla="*/ 177018 w 1439864"/>
              <a:gd name="connsiteY228" fmla="*/ 174124 h 273856"/>
              <a:gd name="connsiteX229" fmla="*/ 175959 w 1439864"/>
              <a:gd name="connsiteY229" fmla="*/ 173066 h 273856"/>
              <a:gd name="connsiteX230" fmla="*/ 175677 w 1439864"/>
              <a:gd name="connsiteY230" fmla="*/ 154997 h 273856"/>
              <a:gd name="connsiteX231" fmla="*/ 175536 w 1439864"/>
              <a:gd name="connsiteY231" fmla="*/ 135446 h 273856"/>
              <a:gd name="connsiteX232" fmla="*/ 175677 w 1439864"/>
              <a:gd name="connsiteY232" fmla="*/ 115894 h 273856"/>
              <a:gd name="connsiteX233" fmla="*/ 175959 w 1439864"/>
              <a:gd name="connsiteY233" fmla="*/ 97825 h 273856"/>
              <a:gd name="connsiteX234" fmla="*/ 177018 w 1439864"/>
              <a:gd name="connsiteY234" fmla="*/ 96767 h 273856"/>
              <a:gd name="connsiteX235" fmla="*/ 177935 w 1439864"/>
              <a:gd name="connsiteY235" fmla="*/ 96767 h 273856"/>
              <a:gd name="connsiteX236" fmla="*/ 180476 w 1439864"/>
              <a:gd name="connsiteY236" fmla="*/ 96696 h 273856"/>
              <a:gd name="connsiteX237" fmla="*/ 185417 w 1439864"/>
              <a:gd name="connsiteY237" fmla="*/ 96555 h 273856"/>
              <a:gd name="connsiteX238" fmla="*/ 190429 w 1439864"/>
              <a:gd name="connsiteY238" fmla="*/ 96413 h 273856"/>
              <a:gd name="connsiteX239" fmla="*/ 257340 w 1439864"/>
              <a:gd name="connsiteY239" fmla="*/ 94508 h 273856"/>
              <a:gd name="connsiteX240" fmla="*/ 258470 w 1439864"/>
              <a:gd name="connsiteY240" fmla="*/ 95496 h 273856"/>
              <a:gd name="connsiteX241" fmla="*/ 259458 w 1439864"/>
              <a:gd name="connsiteY241" fmla="*/ 110036 h 273856"/>
              <a:gd name="connsiteX242" fmla="*/ 260022 w 1439864"/>
              <a:gd name="connsiteY242" fmla="*/ 126058 h 273856"/>
              <a:gd name="connsiteX243" fmla="*/ 260093 w 1439864"/>
              <a:gd name="connsiteY243" fmla="*/ 135304 h 273856"/>
              <a:gd name="connsiteX244" fmla="*/ 260022 w 1439864"/>
              <a:gd name="connsiteY244" fmla="*/ 142080 h 273856"/>
              <a:gd name="connsiteX245" fmla="*/ 259529 w 1439864"/>
              <a:gd name="connsiteY245" fmla="*/ 158102 h 273856"/>
              <a:gd name="connsiteX246" fmla="*/ 259529 w 1439864"/>
              <a:gd name="connsiteY246" fmla="*/ 158596 h 273856"/>
              <a:gd name="connsiteX247" fmla="*/ 260022 w 1439864"/>
              <a:gd name="connsiteY247" fmla="*/ 158596 h 273856"/>
              <a:gd name="connsiteX248" fmla="*/ 268774 w 1439864"/>
              <a:gd name="connsiteY248" fmla="*/ 158737 h 273856"/>
              <a:gd name="connsiteX249" fmla="*/ 273363 w 1439864"/>
              <a:gd name="connsiteY249" fmla="*/ 158808 h 273856"/>
              <a:gd name="connsiteX250" fmla="*/ 277598 w 1439864"/>
              <a:gd name="connsiteY250" fmla="*/ 158879 h 273856"/>
              <a:gd name="connsiteX251" fmla="*/ 286561 w 1439864"/>
              <a:gd name="connsiteY251" fmla="*/ 159020 h 273856"/>
              <a:gd name="connsiteX252" fmla="*/ 293972 w 1439864"/>
              <a:gd name="connsiteY252" fmla="*/ 159090 h 273856"/>
              <a:gd name="connsiteX253" fmla="*/ 294607 w 1439864"/>
              <a:gd name="connsiteY253" fmla="*/ 159231 h 273856"/>
              <a:gd name="connsiteX254" fmla="*/ 294890 w 1439864"/>
              <a:gd name="connsiteY254" fmla="*/ 160078 h 273856"/>
              <a:gd name="connsiteX255" fmla="*/ 294607 w 1439864"/>
              <a:gd name="connsiteY255" fmla="*/ 163184 h 273856"/>
              <a:gd name="connsiteX256" fmla="*/ 294184 w 1439864"/>
              <a:gd name="connsiteY256" fmla="*/ 167843 h 273856"/>
              <a:gd name="connsiteX257" fmla="*/ 293690 w 1439864"/>
              <a:gd name="connsiteY257" fmla="*/ 172572 h 273856"/>
              <a:gd name="connsiteX258" fmla="*/ 293266 w 1439864"/>
              <a:gd name="connsiteY258" fmla="*/ 175889 h 273856"/>
              <a:gd name="connsiteX259" fmla="*/ 292207 w 1439864"/>
              <a:gd name="connsiteY259" fmla="*/ 176806 h 273856"/>
              <a:gd name="connsiteX260" fmla="*/ 279080 w 1439864"/>
              <a:gd name="connsiteY260" fmla="*/ 176524 h 273856"/>
              <a:gd name="connsiteX261" fmla="*/ 264822 w 1439864"/>
              <a:gd name="connsiteY261" fmla="*/ 176171 h 273856"/>
              <a:gd name="connsiteX262" fmla="*/ 250847 w 1439864"/>
              <a:gd name="connsiteY262" fmla="*/ 175818 h 273856"/>
              <a:gd name="connsiteX263" fmla="*/ 245553 w 1439864"/>
              <a:gd name="connsiteY263" fmla="*/ 175677 h 273856"/>
              <a:gd name="connsiteX264" fmla="*/ 238707 w 1439864"/>
              <a:gd name="connsiteY264" fmla="*/ 175536 h 273856"/>
              <a:gd name="connsiteX265" fmla="*/ 237930 w 1439864"/>
              <a:gd name="connsiteY265" fmla="*/ 175183 h 273856"/>
              <a:gd name="connsiteX266" fmla="*/ 237648 w 1439864"/>
              <a:gd name="connsiteY266" fmla="*/ 174407 h 273856"/>
              <a:gd name="connsiteX267" fmla="*/ 238425 w 1439864"/>
              <a:gd name="connsiteY267" fmla="*/ 155631 h 273856"/>
              <a:gd name="connsiteX268" fmla="*/ 238707 w 1439864"/>
              <a:gd name="connsiteY268" fmla="*/ 135233 h 273856"/>
              <a:gd name="connsiteX269" fmla="*/ 238425 w 1439864"/>
              <a:gd name="connsiteY269" fmla="*/ 114836 h 273856"/>
              <a:gd name="connsiteX270" fmla="*/ 237648 w 1439864"/>
              <a:gd name="connsiteY270" fmla="*/ 96060 h 273856"/>
              <a:gd name="connsiteX271" fmla="*/ 237930 w 1439864"/>
              <a:gd name="connsiteY271" fmla="*/ 95285 h 273856"/>
              <a:gd name="connsiteX272" fmla="*/ 238707 w 1439864"/>
              <a:gd name="connsiteY272" fmla="*/ 94931 h 273856"/>
              <a:gd name="connsiteX273" fmla="*/ 242448 w 1439864"/>
              <a:gd name="connsiteY273" fmla="*/ 94861 h 273856"/>
              <a:gd name="connsiteX274" fmla="*/ 247882 w 1439864"/>
              <a:gd name="connsiteY274" fmla="*/ 94720 h 273856"/>
              <a:gd name="connsiteX275" fmla="*/ 253035 w 1439864"/>
              <a:gd name="connsiteY275" fmla="*/ 94578 h 273856"/>
              <a:gd name="connsiteX276" fmla="*/ 253317 w 1439864"/>
              <a:gd name="connsiteY276" fmla="*/ 94578 h 273856"/>
              <a:gd name="connsiteX277" fmla="*/ 381634 w 1439864"/>
              <a:gd name="connsiteY277" fmla="*/ 92037 h 273856"/>
              <a:gd name="connsiteX278" fmla="*/ 382693 w 1439864"/>
              <a:gd name="connsiteY278" fmla="*/ 92884 h 273856"/>
              <a:gd name="connsiteX279" fmla="*/ 386434 w 1439864"/>
              <a:gd name="connsiteY279" fmla="*/ 113494 h 273856"/>
              <a:gd name="connsiteX280" fmla="*/ 387704 w 1439864"/>
              <a:gd name="connsiteY280" fmla="*/ 135515 h 273856"/>
              <a:gd name="connsiteX281" fmla="*/ 386363 w 1439864"/>
              <a:gd name="connsiteY281" fmla="*/ 157395 h 273856"/>
              <a:gd name="connsiteX282" fmla="*/ 382622 w 1439864"/>
              <a:gd name="connsiteY282" fmla="*/ 178005 h 273856"/>
              <a:gd name="connsiteX283" fmla="*/ 381564 w 1439864"/>
              <a:gd name="connsiteY283" fmla="*/ 178853 h 273856"/>
              <a:gd name="connsiteX284" fmla="*/ 376340 w 1439864"/>
              <a:gd name="connsiteY284" fmla="*/ 178782 h 273856"/>
              <a:gd name="connsiteX285" fmla="*/ 369917 w 1439864"/>
              <a:gd name="connsiteY285" fmla="*/ 178641 h 273856"/>
              <a:gd name="connsiteX286" fmla="*/ 366600 w 1439864"/>
              <a:gd name="connsiteY286" fmla="*/ 178570 h 273856"/>
              <a:gd name="connsiteX287" fmla="*/ 363565 w 1439864"/>
              <a:gd name="connsiteY287" fmla="*/ 178499 h 273856"/>
              <a:gd name="connsiteX288" fmla="*/ 359118 w 1439864"/>
              <a:gd name="connsiteY288" fmla="*/ 178429 h 273856"/>
              <a:gd name="connsiteX289" fmla="*/ 358271 w 1439864"/>
              <a:gd name="connsiteY289" fmla="*/ 178005 h 273856"/>
              <a:gd name="connsiteX290" fmla="*/ 358059 w 1439864"/>
              <a:gd name="connsiteY290" fmla="*/ 177088 h 273856"/>
              <a:gd name="connsiteX291" fmla="*/ 359048 w 1439864"/>
              <a:gd name="connsiteY291" fmla="*/ 172076 h 273856"/>
              <a:gd name="connsiteX292" fmla="*/ 360177 w 1439864"/>
              <a:gd name="connsiteY292" fmla="*/ 165160 h 273856"/>
              <a:gd name="connsiteX293" fmla="*/ 361094 w 1439864"/>
              <a:gd name="connsiteY293" fmla="*/ 158243 h 273856"/>
              <a:gd name="connsiteX294" fmla="*/ 361729 w 1439864"/>
              <a:gd name="connsiteY294" fmla="*/ 151326 h 273856"/>
              <a:gd name="connsiteX295" fmla="*/ 361801 w 1439864"/>
              <a:gd name="connsiteY295" fmla="*/ 150831 h 273856"/>
              <a:gd name="connsiteX296" fmla="*/ 361306 w 1439864"/>
              <a:gd name="connsiteY296" fmla="*/ 150831 h 273856"/>
              <a:gd name="connsiteX297" fmla="*/ 357001 w 1439864"/>
              <a:gd name="connsiteY297" fmla="*/ 150761 h 273856"/>
              <a:gd name="connsiteX298" fmla="*/ 352907 w 1439864"/>
              <a:gd name="connsiteY298" fmla="*/ 150761 h 273856"/>
              <a:gd name="connsiteX299" fmla="*/ 344649 w 1439864"/>
              <a:gd name="connsiteY299" fmla="*/ 150690 h 273856"/>
              <a:gd name="connsiteX300" fmla="*/ 336532 w 1439864"/>
              <a:gd name="connsiteY300" fmla="*/ 150620 h 273856"/>
              <a:gd name="connsiteX301" fmla="*/ 336391 w 1439864"/>
              <a:gd name="connsiteY301" fmla="*/ 150620 h 273856"/>
              <a:gd name="connsiteX302" fmla="*/ 332227 w 1439864"/>
              <a:gd name="connsiteY302" fmla="*/ 150549 h 273856"/>
              <a:gd name="connsiteX303" fmla="*/ 328204 w 1439864"/>
              <a:gd name="connsiteY303" fmla="*/ 150549 h 273856"/>
              <a:gd name="connsiteX304" fmla="*/ 327780 w 1439864"/>
              <a:gd name="connsiteY304" fmla="*/ 150549 h 273856"/>
              <a:gd name="connsiteX305" fmla="*/ 327780 w 1439864"/>
              <a:gd name="connsiteY305" fmla="*/ 150973 h 273856"/>
              <a:gd name="connsiteX306" fmla="*/ 327286 w 1439864"/>
              <a:gd name="connsiteY306" fmla="*/ 157749 h 273856"/>
              <a:gd name="connsiteX307" fmla="*/ 326580 w 1439864"/>
              <a:gd name="connsiteY307" fmla="*/ 164524 h 273856"/>
              <a:gd name="connsiteX308" fmla="*/ 325733 w 1439864"/>
              <a:gd name="connsiteY308" fmla="*/ 171300 h 273856"/>
              <a:gd name="connsiteX309" fmla="*/ 324886 w 1439864"/>
              <a:gd name="connsiteY309" fmla="*/ 176735 h 273856"/>
              <a:gd name="connsiteX310" fmla="*/ 323757 w 1439864"/>
              <a:gd name="connsiteY310" fmla="*/ 177652 h 273856"/>
              <a:gd name="connsiteX311" fmla="*/ 319098 w 1439864"/>
              <a:gd name="connsiteY311" fmla="*/ 177582 h 273856"/>
              <a:gd name="connsiteX312" fmla="*/ 317122 w 1439864"/>
              <a:gd name="connsiteY312" fmla="*/ 177511 h 273856"/>
              <a:gd name="connsiteX313" fmla="*/ 313169 w 1439864"/>
              <a:gd name="connsiteY313" fmla="*/ 177440 h 273856"/>
              <a:gd name="connsiteX314" fmla="*/ 307240 w 1439864"/>
              <a:gd name="connsiteY314" fmla="*/ 177300 h 273856"/>
              <a:gd name="connsiteX315" fmla="*/ 304417 w 1439864"/>
              <a:gd name="connsiteY315" fmla="*/ 177229 h 273856"/>
              <a:gd name="connsiteX316" fmla="*/ 303076 w 1439864"/>
              <a:gd name="connsiteY316" fmla="*/ 177159 h 273856"/>
              <a:gd name="connsiteX317" fmla="*/ 302300 w 1439864"/>
              <a:gd name="connsiteY317" fmla="*/ 176805 h 273856"/>
              <a:gd name="connsiteX318" fmla="*/ 302018 w 1439864"/>
              <a:gd name="connsiteY318" fmla="*/ 175958 h 273856"/>
              <a:gd name="connsiteX319" fmla="*/ 303994 w 1439864"/>
              <a:gd name="connsiteY319" fmla="*/ 156549 h 273856"/>
              <a:gd name="connsiteX320" fmla="*/ 304699 w 1439864"/>
              <a:gd name="connsiteY320" fmla="*/ 135374 h 273856"/>
              <a:gd name="connsiteX321" fmla="*/ 303994 w 1439864"/>
              <a:gd name="connsiteY321" fmla="*/ 114200 h 273856"/>
              <a:gd name="connsiteX322" fmla="*/ 302018 w 1439864"/>
              <a:gd name="connsiteY322" fmla="*/ 94790 h 273856"/>
              <a:gd name="connsiteX323" fmla="*/ 302300 w 1439864"/>
              <a:gd name="connsiteY323" fmla="*/ 93943 h 273856"/>
              <a:gd name="connsiteX324" fmla="*/ 303076 w 1439864"/>
              <a:gd name="connsiteY324" fmla="*/ 93590 h 273856"/>
              <a:gd name="connsiteX325" fmla="*/ 320934 w 1439864"/>
              <a:gd name="connsiteY325" fmla="*/ 93237 h 273856"/>
              <a:gd name="connsiteX326" fmla="*/ 341049 w 1439864"/>
              <a:gd name="connsiteY326" fmla="*/ 92814 h 273856"/>
              <a:gd name="connsiteX327" fmla="*/ 361659 w 1439864"/>
              <a:gd name="connsiteY327" fmla="*/ 92390 h 273856"/>
              <a:gd name="connsiteX328" fmla="*/ 381634 w 1439864"/>
              <a:gd name="connsiteY328" fmla="*/ 92037 h 273856"/>
              <a:gd name="connsiteX329" fmla="*/ 1305476 w 1439864"/>
              <a:gd name="connsiteY329" fmla="*/ 69099 h 273856"/>
              <a:gd name="connsiteX330" fmla="*/ 1342531 w 1439864"/>
              <a:gd name="connsiteY330" fmla="*/ 69099 h 273856"/>
              <a:gd name="connsiteX331" fmla="*/ 1401467 w 1439864"/>
              <a:gd name="connsiteY331" fmla="*/ 145044 h 273856"/>
              <a:gd name="connsiteX332" fmla="*/ 1401467 w 1439864"/>
              <a:gd name="connsiteY332" fmla="*/ 69099 h 273856"/>
              <a:gd name="connsiteX333" fmla="*/ 1439864 w 1439864"/>
              <a:gd name="connsiteY333" fmla="*/ 69099 h 273856"/>
              <a:gd name="connsiteX334" fmla="*/ 1439864 w 1439864"/>
              <a:gd name="connsiteY334" fmla="*/ 203556 h 273856"/>
              <a:gd name="connsiteX335" fmla="*/ 1402032 w 1439864"/>
              <a:gd name="connsiteY335" fmla="*/ 203556 h 273856"/>
              <a:gd name="connsiteX336" fmla="*/ 1343661 w 1439864"/>
              <a:gd name="connsiteY336" fmla="*/ 129658 h 273856"/>
              <a:gd name="connsiteX337" fmla="*/ 1343661 w 1439864"/>
              <a:gd name="connsiteY337" fmla="*/ 203556 h 273856"/>
              <a:gd name="connsiteX338" fmla="*/ 1305476 w 1439864"/>
              <a:gd name="connsiteY338" fmla="*/ 203556 h 273856"/>
              <a:gd name="connsiteX339" fmla="*/ 1160290 w 1439864"/>
              <a:gd name="connsiteY339" fmla="*/ 69099 h 273856"/>
              <a:gd name="connsiteX340" fmla="*/ 1197345 w 1439864"/>
              <a:gd name="connsiteY340" fmla="*/ 69099 h 273856"/>
              <a:gd name="connsiteX341" fmla="*/ 1256281 w 1439864"/>
              <a:gd name="connsiteY341" fmla="*/ 145044 h 273856"/>
              <a:gd name="connsiteX342" fmla="*/ 1256281 w 1439864"/>
              <a:gd name="connsiteY342" fmla="*/ 69099 h 273856"/>
              <a:gd name="connsiteX343" fmla="*/ 1294678 w 1439864"/>
              <a:gd name="connsiteY343" fmla="*/ 69099 h 273856"/>
              <a:gd name="connsiteX344" fmla="*/ 1294678 w 1439864"/>
              <a:gd name="connsiteY344" fmla="*/ 203556 h 273856"/>
              <a:gd name="connsiteX345" fmla="*/ 1256846 w 1439864"/>
              <a:gd name="connsiteY345" fmla="*/ 203556 h 273856"/>
              <a:gd name="connsiteX346" fmla="*/ 1198475 w 1439864"/>
              <a:gd name="connsiteY346" fmla="*/ 129658 h 273856"/>
              <a:gd name="connsiteX347" fmla="*/ 1198475 w 1439864"/>
              <a:gd name="connsiteY347" fmla="*/ 203556 h 273856"/>
              <a:gd name="connsiteX348" fmla="*/ 1160290 w 1439864"/>
              <a:gd name="connsiteY348" fmla="*/ 203556 h 273856"/>
              <a:gd name="connsiteX349" fmla="*/ 1065359 w 1439864"/>
              <a:gd name="connsiteY349" fmla="*/ 69099 h 273856"/>
              <a:gd name="connsiteX350" fmla="*/ 1105660 w 1439864"/>
              <a:gd name="connsiteY350" fmla="*/ 69099 h 273856"/>
              <a:gd name="connsiteX351" fmla="*/ 1155985 w 1439864"/>
              <a:gd name="connsiteY351" fmla="*/ 203556 h 273856"/>
              <a:gd name="connsiteX352" fmla="*/ 1114907 w 1439864"/>
              <a:gd name="connsiteY352" fmla="*/ 203556 h 273856"/>
              <a:gd name="connsiteX353" fmla="*/ 1106296 w 1439864"/>
              <a:gd name="connsiteY353" fmla="*/ 181535 h 273856"/>
              <a:gd name="connsiteX354" fmla="*/ 1062747 w 1439864"/>
              <a:gd name="connsiteY354" fmla="*/ 181535 h 273856"/>
              <a:gd name="connsiteX355" fmla="*/ 1053571 w 1439864"/>
              <a:gd name="connsiteY355" fmla="*/ 203556 h 273856"/>
              <a:gd name="connsiteX356" fmla="*/ 1012422 w 1439864"/>
              <a:gd name="connsiteY356" fmla="*/ 203556 h 273856"/>
              <a:gd name="connsiteX357" fmla="*/ 839637 w 1439864"/>
              <a:gd name="connsiteY357" fmla="*/ 69099 h 273856"/>
              <a:gd name="connsiteX358" fmla="*/ 887703 w 1439864"/>
              <a:gd name="connsiteY358" fmla="*/ 69099 h 273856"/>
              <a:gd name="connsiteX359" fmla="*/ 923276 w 1439864"/>
              <a:gd name="connsiteY359" fmla="*/ 151255 h 273856"/>
              <a:gd name="connsiteX360" fmla="*/ 959414 w 1439864"/>
              <a:gd name="connsiteY360" fmla="*/ 69099 h 273856"/>
              <a:gd name="connsiteX361" fmla="*/ 1008256 w 1439864"/>
              <a:gd name="connsiteY361" fmla="*/ 69099 h 273856"/>
              <a:gd name="connsiteX362" fmla="*/ 1008256 w 1439864"/>
              <a:gd name="connsiteY362" fmla="*/ 203556 h 273856"/>
              <a:gd name="connsiteX363" fmla="*/ 968660 w 1439864"/>
              <a:gd name="connsiteY363" fmla="*/ 203556 h 273856"/>
              <a:gd name="connsiteX364" fmla="*/ 968660 w 1439864"/>
              <a:gd name="connsiteY364" fmla="*/ 140033 h 273856"/>
              <a:gd name="connsiteX365" fmla="*/ 941486 w 1439864"/>
              <a:gd name="connsiteY365" fmla="*/ 203556 h 273856"/>
              <a:gd name="connsiteX366" fmla="*/ 904502 w 1439864"/>
              <a:gd name="connsiteY366" fmla="*/ 203556 h 273856"/>
              <a:gd name="connsiteX367" fmla="*/ 877257 w 1439864"/>
              <a:gd name="connsiteY367" fmla="*/ 138763 h 273856"/>
              <a:gd name="connsiteX368" fmla="*/ 877257 w 1439864"/>
              <a:gd name="connsiteY368" fmla="*/ 203556 h 273856"/>
              <a:gd name="connsiteX369" fmla="*/ 839637 w 1439864"/>
              <a:gd name="connsiteY369" fmla="*/ 203556 h 273856"/>
              <a:gd name="connsiteX370" fmla="*/ 735530 w 1439864"/>
              <a:gd name="connsiteY370" fmla="*/ 69099 h 273856"/>
              <a:gd name="connsiteX371" fmla="*/ 831239 w 1439864"/>
              <a:gd name="connsiteY371" fmla="*/ 69099 h 273856"/>
              <a:gd name="connsiteX372" fmla="*/ 831239 w 1439864"/>
              <a:gd name="connsiteY372" fmla="*/ 102908 h 273856"/>
              <a:gd name="connsiteX373" fmla="*/ 802512 w 1439864"/>
              <a:gd name="connsiteY373" fmla="*/ 102908 h 273856"/>
              <a:gd name="connsiteX374" fmla="*/ 802512 w 1439864"/>
              <a:gd name="connsiteY374" fmla="*/ 203556 h 273856"/>
              <a:gd name="connsiteX375" fmla="*/ 763763 w 1439864"/>
              <a:gd name="connsiteY375" fmla="*/ 203486 h 273856"/>
              <a:gd name="connsiteX376" fmla="*/ 763763 w 1439864"/>
              <a:gd name="connsiteY376" fmla="*/ 102908 h 273856"/>
              <a:gd name="connsiteX377" fmla="*/ 735530 w 1439864"/>
              <a:gd name="connsiteY377" fmla="*/ 102908 h 273856"/>
              <a:gd name="connsiteX378" fmla="*/ 609118 w 1439864"/>
              <a:gd name="connsiteY378" fmla="*/ 69099 h 273856"/>
              <a:gd name="connsiteX379" fmla="*/ 648009 w 1439864"/>
              <a:gd name="connsiteY379" fmla="*/ 69099 h 273856"/>
              <a:gd name="connsiteX380" fmla="*/ 648009 w 1439864"/>
              <a:gd name="connsiteY380" fmla="*/ 151962 h 273856"/>
              <a:gd name="connsiteX381" fmla="*/ 656196 w 1439864"/>
              <a:gd name="connsiteY381" fmla="*/ 169254 h 273856"/>
              <a:gd name="connsiteX382" fmla="*/ 680123 w 1439864"/>
              <a:gd name="connsiteY382" fmla="*/ 169254 h 273856"/>
              <a:gd name="connsiteX383" fmla="*/ 688804 w 1439864"/>
              <a:gd name="connsiteY383" fmla="*/ 151962 h 273856"/>
              <a:gd name="connsiteX384" fmla="*/ 688734 w 1439864"/>
              <a:gd name="connsiteY384" fmla="*/ 151962 h 273856"/>
              <a:gd name="connsiteX385" fmla="*/ 688734 w 1439864"/>
              <a:gd name="connsiteY385" fmla="*/ 69099 h 273856"/>
              <a:gd name="connsiteX386" fmla="*/ 726848 w 1439864"/>
              <a:gd name="connsiteY386" fmla="*/ 69099 h 273856"/>
              <a:gd name="connsiteX387" fmla="*/ 726848 w 1439864"/>
              <a:gd name="connsiteY387" fmla="*/ 160431 h 273856"/>
              <a:gd name="connsiteX388" fmla="*/ 707085 w 1439864"/>
              <a:gd name="connsiteY388" fmla="*/ 196498 h 273856"/>
              <a:gd name="connsiteX389" fmla="*/ 632622 w 1439864"/>
              <a:gd name="connsiteY389" fmla="*/ 198616 h 273856"/>
              <a:gd name="connsiteX390" fmla="*/ 609118 w 1439864"/>
              <a:gd name="connsiteY390" fmla="*/ 157749 h 273856"/>
              <a:gd name="connsiteX391" fmla="*/ 518834 w 1439864"/>
              <a:gd name="connsiteY391" fmla="*/ 62280 h 273856"/>
              <a:gd name="connsiteX392" fmla="*/ 589286 w 1439864"/>
              <a:gd name="connsiteY392" fmla="*/ 97684 h 273856"/>
              <a:gd name="connsiteX393" fmla="*/ 593097 w 1439864"/>
              <a:gd name="connsiteY393" fmla="*/ 105096 h 273856"/>
              <a:gd name="connsiteX394" fmla="*/ 595920 w 1439864"/>
              <a:gd name="connsiteY394" fmla="*/ 111095 h 273856"/>
              <a:gd name="connsiteX395" fmla="*/ 549407 w 1439864"/>
              <a:gd name="connsiteY395" fmla="*/ 111095 h 273856"/>
              <a:gd name="connsiteX396" fmla="*/ 548631 w 1439864"/>
              <a:gd name="connsiteY396" fmla="*/ 110318 h 273856"/>
              <a:gd name="connsiteX397" fmla="*/ 502752 w 1439864"/>
              <a:gd name="connsiteY397" fmla="*/ 99167 h 273856"/>
              <a:gd name="connsiteX398" fmla="*/ 475791 w 1439864"/>
              <a:gd name="connsiteY398" fmla="*/ 128175 h 273856"/>
              <a:gd name="connsiteX399" fmla="*/ 484895 w 1439864"/>
              <a:gd name="connsiteY399" fmla="*/ 160996 h 273856"/>
              <a:gd name="connsiteX400" fmla="*/ 534938 w 1439864"/>
              <a:gd name="connsiteY400" fmla="*/ 171089 h 273856"/>
              <a:gd name="connsiteX401" fmla="*/ 549831 w 1439864"/>
              <a:gd name="connsiteY401" fmla="*/ 156408 h 273856"/>
              <a:gd name="connsiteX402" fmla="*/ 515881 w 1439864"/>
              <a:gd name="connsiteY402" fmla="*/ 156408 h 273856"/>
              <a:gd name="connsiteX403" fmla="*/ 515881 w 1439864"/>
              <a:gd name="connsiteY403" fmla="*/ 124929 h 273856"/>
              <a:gd name="connsiteX404" fmla="*/ 598461 w 1439864"/>
              <a:gd name="connsiteY404" fmla="*/ 124929 h 273856"/>
              <a:gd name="connsiteX405" fmla="*/ 598743 w 1439864"/>
              <a:gd name="connsiteY405" fmla="*/ 127611 h 273856"/>
              <a:gd name="connsiteX406" fmla="*/ 560912 w 1439864"/>
              <a:gd name="connsiteY406" fmla="*/ 198192 h 273856"/>
              <a:gd name="connsiteX407" fmla="*/ 456663 w 1439864"/>
              <a:gd name="connsiteY407" fmla="*/ 183793 h 273856"/>
              <a:gd name="connsiteX408" fmla="*/ 436053 w 1439864"/>
              <a:gd name="connsiteY408" fmla="*/ 126270 h 273856"/>
              <a:gd name="connsiteX409" fmla="*/ 488283 w 1439864"/>
              <a:gd name="connsiteY409" fmla="*/ 66417 h 273856"/>
              <a:gd name="connsiteX410" fmla="*/ 518834 w 1439864"/>
              <a:gd name="connsiteY410" fmla="*/ 62280 h 273856"/>
              <a:gd name="connsiteX411" fmla="*/ 196711 w 1439864"/>
              <a:gd name="connsiteY411" fmla="*/ 35714 h 273856"/>
              <a:gd name="connsiteX412" fmla="*/ 316135 w 1439864"/>
              <a:gd name="connsiteY412" fmla="*/ 68958 h 273856"/>
              <a:gd name="connsiteX413" fmla="*/ 318111 w 1439864"/>
              <a:gd name="connsiteY413" fmla="*/ 70299 h 273856"/>
              <a:gd name="connsiteX414" fmla="*/ 319170 w 1439864"/>
              <a:gd name="connsiteY414" fmla="*/ 73334 h 273856"/>
              <a:gd name="connsiteX415" fmla="*/ 316487 w 1439864"/>
              <a:gd name="connsiteY415" fmla="*/ 75310 h 273856"/>
              <a:gd name="connsiteX416" fmla="*/ 212662 w 1439864"/>
              <a:gd name="connsiteY416" fmla="*/ 76863 h 273856"/>
              <a:gd name="connsiteX417" fmla="*/ 67193 w 1439864"/>
              <a:gd name="connsiteY417" fmla="*/ 82933 h 273856"/>
              <a:gd name="connsiteX418" fmla="*/ 67053 w 1439864"/>
              <a:gd name="connsiteY418" fmla="*/ 82933 h 273856"/>
              <a:gd name="connsiteX419" fmla="*/ 64512 w 1439864"/>
              <a:gd name="connsiteY419" fmla="*/ 81239 h 273856"/>
              <a:gd name="connsiteX420" fmla="*/ 65288 w 1439864"/>
              <a:gd name="connsiteY420" fmla="*/ 78133 h 273856"/>
              <a:gd name="connsiteX421" fmla="*/ 77287 w 1439864"/>
              <a:gd name="connsiteY421" fmla="*/ 68958 h 273856"/>
              <a:gd name="connsiteX422" fmla="*/ 196711 w 1439864"/>
              <a:gd name="connsiteY422" fmla="*/ 35714 h 273856"/>
              <a:gd name="connsiteX423" fmla="*/ 196711 w 1439864"/>
              <a:gd name="connsiteY423" fmla="*/ 0 h 273856"/>
              <a:gd name="connsiteX424" fmla="*/ 305477 w 1439864"/>
              <a:gd name="connsiteY424" fmla="*/ 22728 h 273856"/>
              <a:gd name="connsiteX425" fmla="*/ 368436 w 1439864"/>
              <a:gd name="connsiteY425" fmla="*/ 70087 h 273856"/>
              <a:gd name="connsiteX426" fmla="*/ 368789 w 1439864"/>
              <a:gd name="connsiteY426" fmla="*/ 72981 h 273856"/>
              <a:gd name="connsiteX427" fmla="*/ 366389 w 1439864"/>
              <a:gd name="connsiteY427" fmla="*/ 74534 h 273856"/>
              <a:gd name="connsiteX428" fmla="*/ 358342 w 1439864"/>
              <a:gd name="connsiteY428" fmla="*/ 74675 h 273856"/>
              <a:gd name="connsiteX429" fmla="*/ 352343 w 1439864"/>
              <a:gd name="connsiteY429" fmla="*/ 74746 h 273856"/>
              <a:gd name="connsiteX430" fmla="*/ 350297 w 1439864"/>
              <a:gd name="connsiteY430" fmla="*/ 73828 h 273856"/>
              <a:gd name="connsiteX431" fmla="*/ 325381 w 1439864"/>
              <a:gd name="connsiteY431" fmla="*/ 52583 h 273856"/>
              <a:gd name="connsiteX432" fmla="*/ 196711 w 1439864"/>
              <a:gd name="connsiteY432" fmla="*/ 16234 h 273856"/>
              <a:gd name="connsiteX433" fmla="*/ 196570 w 1439864"/>
              <a:gd name="connsiteY433" fmla="*/ 16234 h 273856"/>
              <a:gd name="connsiteX434" fmla="*/ 94579 w 1439864"/>
              <a:gd name="connsiteY434" fmla="*/ 37479 h 273856"/>
              <a:gd name="connsiteX435" fmla="*/ 29785 w 1439864"/>
              <a:gd name="connsiteY435" fmla="*/ 91050 h 273856"/>
              <a:gd name="connsiteX436" fmla="*/ 16163 w 1439864"/>
              <a:gd name="connsiteY436" fmla="*/ 136928 h 273856"/>
              <a:gd name="connsiteX437" fmla="*/ 29785 w 1439864"/>
              <a:gd name="connsiteY437" fmla="*/ 182735 h 273856"/>
              <a:gd name="connsiteX438" fmla="*/ 67900 w 1439864"/>
              <a:gd name="connsiteY438" fmla="*/ 221273 h 273856"/>
              <a:gd name="connsiteX439" fmla="*/ 196570 w 1439864"/>
              <a:gd name="connsiteY439" fmla="*/ 257551 h 273856"/>
              <a:gd name="connsiteX440" fmla="*/ 196711 w 1439864"/>
              <a:gd name="connsiteY440" fmla="*/ 257551 h 273856"/>
              <a:gd name="connsiteX441" fmla="*/ 298701 w 1439864"/>
              <a:gd name="connsiteY441" fmla="*/ 236306 h 273856"/>
              <a:gd name="connsiteX442" fmla="*/ 352343 w 1439864"/>
              <a:gd name="connsiteY442" fmla="*/ 197769 h 273856"/>
              <a:gd name="connsiteX443" fmla="*/ 354461 w 1439864"/>
              <a:gd name="connsiteY443" fmla="*/ 196851 h 273856"/>
              <a:gd name="connsiteX444" fmla="*/ 368295 w 1439864"/>
              <a:gd name="connsiteY444" fmla="*/ 197063 h 273856"/>
              <a:gd name="connsiteX445" fmla="*/ 370624 w 1439864"/>
              <a:gd name="connsiteY445" fmla="*/ 198616 h 273856"/>
              <a:gd name="connsiteX446" fmla="*/ 370342 w 1439864"/>
              <a:gd name="connsiteY446" fmla="*/ 201440 h 273856"/>
              <a:gd name="connsiteX447" fmla="*/ 334627 w 1439864"/>
              <a:gd name="connsiteY447" fmla="*/ 234683 h 273856"/>
              <a:gd name="connsiteX448" fmla="*/ 196711 w 1439864"/>
              <a:gd name="connsiteY448" fmla="*/ 273856 h 273856"/>
              <a:gd name="connsiteX449" fmla="*/ 87874 w 1439864"/>
              <a:gd name="connsiteY449" fmla="*/ 251129 h 273856"/>
              <a:gd name="connsiteX450" fmla="*/ 16022 w 1439864"/>
              <a:gd name="connsiteY450" fmla="*/ 191346 h 273856"/>
              <a:gd name="connsiteX451" fmla="*/ 0 w 1439864"/>
              <a:gd name="connsiteY451" fmla="*/ 136998 h 273856"/>
              <a:gd name="connsiteX452" fmla="*/ 0 w 1439864"/>
              <a:gd name="connsiteY452" fmla="*/ 136928 h 273856"/>
              <a:gd name="connsiteX453" fmla="*/ 0 w 1439864"/>
              <a:gd name="connsiteY453" fmla="*/ 136857 h 273856"/>
              <a:gd name="connsiteX454" fmla="*/ 16022 w 1439864"/>
              <a:gd name="connsiteY454" fmla="*/ 82509 h 273856"/>
              <a:gd name="connsiteX455" fmla="*/ 58794 w 1439864"/>
              <a:gd name="connsiteY455" fmla="*/ 39102 h 273856"/>
              <a:gd name="connsiteX456" fmla="*/ 196711 w 1439864"/>
              <a:gd name="connsiteY456" fmla="*/ 0 h 27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1439864" h="273856">
                <a:moveTo>
                  <a:pt x="62253" y="186405"/>
                </a:moveTo>
                <a:cubicBezTo>
                  <a:pt x="103826" y="189228"/>
                  <a:pt x="142293" y="192687"/>
                  <a:pt x="198616" y="194663"/>
                </a:cubicBezTo>
                <a:cubicBezTo>
                  <a:pt x="222261" y="195510"/>
                  <a:pt x="272445" y="195369"/>
                  <a:pt x="319805" y="196216"/>
                </a:cubicBezTo>
                <a:cubicBezTo>
                  <a:pt x="320935" y="196216"/>
                  <a:pt x="321993" y="196993"/>
                  <a:pt x="322346" y="198122"/>
                </a:cubicBezTo>
                <a:cubicBezTo>
                  <a:pt x="322769" y="199251"/>
                  <a:pt x="322346" y="200451"/>
                  <a:pt x="321428" y="201156"/>
                </a:cubicBezTo>
                <a:cubicBezTo>
                  <a:pt x="319734" y="202427"/>
                  <a:pt x="317970" y="203697"/>
                  <a:pt x="316205" y="204898"/>
                </a:cubicBezTo>
                <a:cubicBezTo>
                  <a:pt x="284655" y="226425"/>
                  <a:pt x="242306" y="238141"/>
                  <a:pt x="196782" y="238141"/>
                </a:cubicBezTo>
                <a:cubicBezTo>
                  <a:pt x="151257" y="238141"/>
                  <a:pt x="108908" y="226425"/>
                  <a:pt x="77358" y="204898"/>
                </a:cubicBezTo>
                <a:cubicBezTo>
                  <a:pt x="71005" y="200592"/>
                  <a:pt x="65288" y="196004"/>
                  <a:pt x="60206" y="191064"/>
                </a:cubicBezTo>
                <a:cubicBezTo>
                  <a:pt x="59359" y="190287"/>
                  <a:pt x="59147" y="189088"/>
                  <a:pt x="59571" y="188029"/>
                </a:cubicBezTo>
                <a:cubicBezTo>
                  <a:pt x="60065" y="186970"/>
                  <a:pt x="61123" y="186335"/>
                  <a:pt x="62253" y="186405"/>
                </a:cubicBezTo>
                <a:close/>
                <a:moveTo>
                  <a:pt x="1084839" y="120200"/>
                </a:moveTo>
                <a:cubicBezTo>
                  <a:pt x="1081875" y="128740"/>
                  <a:pt x="1076228" y="145186"/>
                  <a:pt x="1074464" y="150479"/>
                </a:cubicBezTo>
                <a:lnTo>
                  <a:pt x="1094862" y="150479"/>
                </a:lnTo>
                <a:cubicBezTo>
                  <a:pt x="1092038" y="141374"/>
                  <a:pt x="1088650" y="130858"/>
                  <a:pt x="1084839" y="120200"/>
                </a:cubicBezTo>
                <a:close/>
                <a:moveTo>
                  <a:pt x="360389" y="109471"/>
                </a:moveTo>
                <a:lnTo>
                  <a:pt x="351990" y="109541"/>
                </a:lnTo>
                <a:lnTo>
                  <a:pt x="347967" y="109612"/>
                </a:lnTo>
                <a:lnTo>
                  <a:pt x="343732" y="109683"/>
                </a:lnTo>
                <a:lnTo>
                  <a:pt x="343520" y="109683"/>
                </a:lnTo>
                <a:lnTo>
                  <a:pt x="335544" y="109753"/>
                </a:lnTo>
                <a:lnTo>
                  <a:pt x="331662" y="109824"/>
                </a:lnTo>
                <a:lnTo>
                  <a:pt x="327427" y="109894"/>
                </a:lnTo>
                <a:lnTo>
                  <a:pt x="326933" y="109894"/>
                </a:lnTo>
                <a:lnTo>
                  <a:pt x="327003" y="110388"/>
                </a:lnTo>
                <a:cubicBezTo>
                  <a:pt x="327145" y="112364"/>
                  <a:pt x="327357" y="114341"/>
                  <a:pt x="327497" y="116317"/>
                </a:cubicBezTo>
                <a:cubicBezTo>
                  <a:pt x="327639" y="118293"/>
                  <a:pt x="327780" y="120270"/>
                  <a:pt x="327850" y="122246"/>
                </a:cubicBezTo>
                <a:cubicBezTo>
                  <a:pt x="327921" y="124222"/>
                  <a:pt x="327992" y="126198"/>
                  <a:pt x="328062" y="128175"/>
                </a:cubicBezTo>
                <a:cubicBezTo>
                  <a:pt x="328132" y="130151"/>
                  <a:pt x="328204" y="132127"/>
                  <a:pt x="328204" y="134104"/>
                </a:cubicBezTo>
                <a:lnTo>
                  <a:pt x="328204" y="134527"/>
                </a:lnTo>
                <a:lnTo>
                  <a:pt x="332791" y="134527"/>
                </a:lnTo>
                <a:lnTo>
                  <a:pt x="336885" y="134527"/>
                </a:lnTo>
                <a:lnTo>
                  <a:pt x="345143" y="134527"/>
                </a:lnTo>
                <a:lnTo>
                  <a:pt x="349237" y="134527"/>
                </a:lnTo>
                <a:lnTo>
                  <a:pt x="353472" y="134527"/>
                </a:lnTo>
                <a:lnTo>
                  <a:pt x="361941" y="134527"/>
                </a:lnTo>
                <a:lnTo>
                  <a:pt x="362436" y="134527"/>
                </a:lnTo>
                <a:lnTo>
                  <a:pt x="362436" y="133892"/>
                </a:lnTo>
                <a:cubicBezTo>
                  <a:pt x="362436" y="131987"/>
                  <a:pt x="362365" y="129939"/>
                  <a:pt x="362294" y="127892"/>
                </a:cubicBezTo>
                <a:cubicBezTo>
                  <a:pt x="362224" y="125987"/>
                  <a:pt x="362153" y="123940"/>
                  <a:pt x="362012" y="121893"/>
                </a:cubicBezTo>
                <a:cubicBezTo>
                  <a:pt x="361871" y="119917"/>
                  <a:pt x="361729" y="117870"/>
                  <a:pt x="361518" y="115894"/>
                </a:cubicBezTo>
                <a:cubicBezTo>
                  <a:pt x="361377" y="113846"/>
                  <a:pt x="361094" y="111870"/>
                  <a:pt x="360882" y="109894"/>
                </a:cubicBezTo>
                <a:lnTo>
                  <a:pt x="360812" y="109471"/>
                </a:lnTo>
                <a:close/>
                <a:moveTo>
                  <a:pt x="96625" y="99167"/>
                </a:moveTo>
                <a:lnTo>
                  <a:pt x="97048" y="99167"/>
                </a:lnTo>
                <a:cubicBezTo>
                  <a:pt x="97331" y="99167"/>
                  <a:pt x="97684" y="99308"/>
                  <a:pt x="97895" y="99520"/>
                </a:cubicBezTo>
                <a:cubicBezTo>
                  <a:pt x="98107" y="99732"/>
                  <a:pt x="98249" y="100014"/>
                  <a:pt x="98178" y="100367"/>
                </a:cubicBezTo>
                <a:cubicBezTo>
                  <a:pt x="97613" y="105801"/>
                  <a:pt x="97119" y="111377"/>
                  <a:pt x="96766" y="116883"/>
                </a:cubicBezTo>
                <a:cubicBezTo>
                  <a:pt x="96413" y="122953"/>
                  <a:pt x="96201" y="129093"/>
                  <a:pt x="96201" y="135163"/>
                </a:cubicBezTo>
                <a:cubicBezTo>
                  <a:pt x="96201" y="141233"/>
                  <a:pt x="96413" y="147374"/>
                  <a:pt x="96766" y="153444"/>
                </a:cubicBezTo>
                <a:cubicBezTo>
                  <a:pt x="97048" y="159020"/>
                  <a:pt x="97542" y="164525"/>
                  <a:pt x="98178" y="170030"/>
                </a:cubicBezTo>
                <a:cubicBezTo>
                  <a:pt x="98249" y="170313"/>
                  <a:pt x="98107" y="170665"/>
                  <a:pt x="97895" y="170877"/>
                </a:cubicBezTo>
                <a:cubicBezTo>
                  <a:pt x="97684" y="171089"/>
                  <a:pt x="97402" y="171230"/>
                  <a:pt x="97119" y="171230"/>
                </a:cubicBezTo>
                <a:lnTo>
                  <a:pt x="97048" y="171230"/>
                </a:lnTo>
                <a:lnTo>
                  <a:pt x="94507" y="171160"/>
                </a:lnTo>
                <a:lnTo>
                  <a:pt x="90202" y="171018"/>
                </a:lnTo>
                <a:cubicBezTo>
                  <a:pt x="88720" y="171018"/>
                  <a:pt x="87308" y="170948"/>
                  <a:pt x="85897" y="170877"/>
                </a:cubicBezTo>
                <a:lnTo>
                  <a:pt x="82932" y="170807"/>
                </a:lnTo>
                <a:cubicBezTo>
                  <a:pt x="82367" y="170807"/>
                  <a:pt x="81944" y="170383"/>
                  <a:pt x="81874" y="169889"/>
                </a:cubicBezTo>
                <a:cubicBezTo>
                  <a:pt x="81592" y="167842"/>
                  <a:pt x="81309" y="165795"/>
                  <a:pt x="81097" y="163678"/>
                </a:cubicBezTo>
                <a:cubicBezTo>
                  <a:pt x="80815" y="161208"/>
                  <a:pt x="80603" y="158667"/>
                  <a:pt x="80391" y="156126"/>
                </a:cubicBezTo>
                <a:cubicBezTo>
                  <a:pt x="80180" y="153585"/>
                  <a:pt x="80038" y="151044"/>
                  <a:pt x="79898" y="148644"/>
                </a:cubicBezTo>
                <a:cubicBezTo>
                  <a:pt x="79756" y="146103"/>
                  <a:pt x="79686" y="143562"/>
                  <a:pt x="79615" y="141092"/>
                </a:cubicBezTo>
                <a:lnTo>
                  <a:pt x="79615" y="140669"/>
                </a:lnTo>
                <a:lnTo>
                  <a:pt x="79191" y="140669"/>
                </a:lnTo>
                <a:lnTo>
                  <a:pt x="73475" y="140669"/>
                </a:lnTo>
                <a:lnTo>
                  <a:pt x="70722" y="140669"/>
                </a:lnTo>
                <a:lnTo>
                  <a:pt x="67828" y="140669"/>
                </a:lnTo>
                <a:lnTo>
                  <a:pt x="67758" y="140669"/>
                </a:lnTo>
                <a:lnTo>
                  <a:pt x="62252" y="140669"/>
                </a:lnTo>
                <a:lnTo>
                  <a:pt x="56676" y="140669"/>
                </a:lnTo>
                <a:lnTo>
                  <a:pt x="56182" y="140669"/>
                </a:lnTo>
                <a:lnTo>
                  <a:pt x="56182" y="141163"/>
                </a:lnTo>
                <a:cubicBezTo>
                  <a:pt x="56253" y="143562"/>
                  <a:pt x="56394" y="146033"/>
                  <a:pt x="56535" y="148503"/>
                </a:cubicBezTo>
                <a:cubicBezTo>
                  <a:pt x="56747" y="150832"/>
                  <a:pt x="56888" y="153303"/>
                  <a:pt x="57170" y="155844"/>
                </a:cubicBezTo>
                <a:cubicBezTo>
                  <a:pt x="57382" y="158314"/>
                  <a:pt x="57664" y="160784"/>
                  <a:pt x="58017" y="163184"/>
                </a:cubicBezTo>
                <a:cubicBezTo>
                  <a:pt x="58299" y="165019"/>
                  <a:pt x="58582" y="166854"/>
                  <a:pt x="58864" y="168689"/>
                </a:cubicBezTo>
                <a:cubicBezTo>
                  <a:pt x="58864" y="169043"/>
                  <a:pt x="58794" y="169324"/>
                  <a:pt x="58582" y="169607"/>
                </a:cubicBezTo>
                <a:cubicBezTo>
                  <a:pt x="58370" y="169818"/>
                  <a:pt x="58087" y="169960"/>
                  <a:pt x="57735" y="169960"/>
                </a:cubicBezTo>
                <a:lnTo>
                  <a:pt x="55829" y="169889"/>
                </a:lnTo>
                <a:lnTo>
                  <a:pt x="55547" y="169889"/>
                </a:lnTo>
                <a:lnTo>
                  <a:pt x="51453" y="169748"/>
                </a:lnTo>
                <a:lnTo>
                  <a:pt x="47430" y="169607"/>
                </a:lnTo>
                <a:lnTo>
                  <a:pt x="44607" y="169466"/>
                </a:lnTo>
                <a:cubicBezTo>
                  <a:pt x="44113" y="169395"/>
                  <a:pt x="43689" y="169043"/>
                  <a:pt x="43619" y="168548"/>
                </a:cubicBezTo>
                <a:cubicBezTo>
                  <a:pt x="42631" y="163184"/>
                  <a:pt x="41854" y="157820"/>
                  <a:pt x="41360" y="152526"/>
                </a:cubicBezTo>
                <a:cubicBezTo>
                  <a:pt x="40795" y="146809"/>
                  <a:pt x="40513" y="141092"/>
                  <a:pt x="40513" y="135375"/>
                </a:cubicBezTo>
                <a:cubicBezTo>
                  <a:pt x="40513" y="129658"/>
                  <a:pt x="40795" y="123941"/>
                  <a:pt x="41360" y="118223"/>
                </a:cubicBezTo>
                <a:cubicBezTo>
                  <a:pt x="41854" y="112930"/>
                  <a:pt x="42631" y="107566"/>
                  <a:pt x="43689" y="102202"/>
                </a:cubicBezTo>
                <a:cubicBezTo>
                  <a:pt x="43760" y="101637"/>
                  <a:pt x="44183" y="101285"/>
                  <a:pt x="44677" y="101285"/>
                </a:cubicBezTo>
                <a:lnTo>
                  <a:pt x="45383" y="101285"/>
                </a:lnTo>
                <a:lnTo>
                  <a:pt x="47501" y="101214"/>
                </a:lnTo>
                <a:lnTo>
                  <a:pt x="51524" y="101073"/>
                </a:lnTo>
                <a:lnTo>
                  <a:pt x="55547" y="100931"/>
                </a:lnTo>
                <a:lnTo>
                  <a:pt x="57876" y="100720"/>
                </a:lnTo>
                <a:cubicBezTo>
                  <a:pt x="58229" y="100720"/>
                  <a:pt x="58511" y="100861"/>
                  <a:pt x="58723" y="101073"/>
                </a:cubicBezTo>
                <a:cubicBezTo>
                  <a:pt x="58934" y="101355"/>
                  <a:pt x="59076" y="101708"/>
                  <a:pt x="59005" y="101990"/>
                </a:cubicBezTo>
                <a:cubicBezTo>
                  <a:pt x="58723" y="103684"/>
                  <a:pt x="58441" y="105308"/>
                  <a:pt x="58229" y="106931"/>
                </a:cubicBezTo>
                <a:cubicBezTo>
                  <a:pt x="57876" y="109190"/>
                  <a:pt x="57594" y="111448"/>
                  <a:pt x="57382" y="113707"/>
                </a:cubicBezTo>
                <a:cubicBezTo>
                  <a:pt x="57100" y="115966"/>
                  <a:pt x="56888" y="118223"/>
                  <a:pt x="56747" y="120482"/>
                </a:cubicBezTo>
                <a:cubicBezTo>
                  <a:pt x="56535" y="122812"/>
                  <a:pt x="56465" y="125070"/>
                  <a:pt x="56323" y="127259"/>
                </a:cubicBezTo>
                <a:lnTo>
                  <a:pt x="56323" y="127752"/>
                </a:lnTo>
                <a:lnTo>
                  <a:pt x="56817" y="127752"/>
                </a:lnTo>
                <a:lnTo>
                  <a:pt x="62322" y="127470"/>
                </a:lnTo>
                <a:lnTo>
                  <a:pt x="67898" y="127399"/>
                </a:lnTo>
                <a:lnTo>
                  <a:pt x="69734" y="127399"/>
                </a:lnTo>
                <a:lnTo>
                  <a:pt x="73545" y="127329"/>
                </a:lnTo>
                <a:lnTo>
                  <a:pt x="79262" y="127259"/>
                </a:lnTo>
                <a:lnTo>
                  <a:pt x="79686" y="127259"/>
                </a:lnTo>
                <a:lnTo>
                  <a:pt x="79686" y="126835"/>
                </a:lnTo>
                <a:cubicBezTo>
                  <a:pt x="79756" y="124576"/>
                  <a:pt x="79827" y="122247"/>
                  <a:pt x="79968" y="119989"/>
                </a:cubicBezTo>
                <a:cubicBezTo>
                  <a:pt x="80109" y="117659"/>
                  <a:pt x="80250" y="115330"/>
                  <a:pt x="80462" y="113071"/>
                </a:cubicBezTo>
                <a:cubicBezTo>
                  <a:pt x="80673" y="110813"/>
                  <a:pt x="80885" y="108484"/>
                  <a:pt x="81168" y="106155"/>
                </a:cubicBezTo>
                <a:cubicBezTo>
                  <a:pt x="81380" y="104249"/>
                  <a:pt x="81662" y="102414"/>
                  <a:pt x="81874" y="100508"/>
                </a:cubicBezTo>
                <a:cubicBezTo>
                  <a:pt x="81944" y="100014"/>
                  <a:pt x="82439" y="99590"/>
                  <a:pt x="82932" y="99590"/>
                </a:cubicBezTo>
                <a:lnTo>
                  <a:pt x="85614" y="99520"/>
                </a:lnTo>
                <a:lnTo>
                  <a:pt x="85897" y="99520"/>
                </a:lnTo>
                <a:lnTo>
                  <a:pt x="88014" y="99449"/>
                </a:lnTo>
                <a:lnTo>
                  <a:pt x="90202" y="99379"/>
                </a:lnTo>
                <a:lnTo>
                  <a:pt x="92461" y="99308"/>
                </a:lnTo>
                <a:lnTo>
                  <a:pt x="94507" y="99237"/>
                </a:lnTo>
                <a:close/>
                <a:moveTo>
                  <a:pt x="163043" y="97331"/>
                </a:moveTo>
                <a:cubicBezTo>
                  <a:pt x="163325" y="97331"/>
                  <a:pt x="163608" y="97473"/>
                  <a:pt x="163819" y="97684"/>
                </a:cubicBezTo>
                <a:cubicBezTo>
                  <a:pt x="164102" y="97896"/>
                  <a:pt x="164172" y="98178"/>
                  <a:pt x="164172" y="98460"/>
                </a:cubicBezTo>
                <a:cubicBezTo>
                  <a:pt x="164172" y="99237"/>
                  <a:pt x="164102" y="100084"/>
                  <a:pt x="164102" y="100860"/>
                </a:cubicBezTo>
                <a:lnTo>
                  <a:pt x="164031" y="103542"/>
                </a:lnTo>
                <a:lnTo>
                  <a:pt x="163961" y="104883"/>
                </a:lnTo>
                <a:cubicBezTo>
                  <a:pt x="163961" y="106225"/>
                  <a:pt x="163890" y="107565"/>
                  <a:pt x="163890" y="108906"/>
                </a:cubicBezTo>
                <a:lnTo>
                  <a:pt x="163819" y="111447"/>
                </a:lnTo>
                <a:cubicBezTo>
                  <a:pt x="163819" y="112012"/>
                  <a:pt x="163325" y="112506"/>
                  <a:pt x="162761" y="112506"/>
                </a:cubicBezTo>
                <a:cubicBezTo>
                  <a:pt x="159867" y="112577"/>
                  <a:pt x="157044" y="112577"/>
                  <a:pt x="154221" y="112647"/>
                </a:cubicBezTo>
                <a:cubicBezTo>
                  <a:pt x="150903" y="112718"/>
                  <a:pt x="147586" y="112789"/>
                  <a:pt x="144339" y="112859"/>
                </a:cubicBezTo>
                <a:lnTo>
                  <a:pt x="138975" y="112929"/>
                </a:lnTo>
                <a:lnTo>
                  <a:pt x="134598" y="113000"/>
                </a:lnTo>
                <a:cubicBezTo>
                  <a:pt x="131352" y="113000"/>
                  <a:pt x="128175" y="113071"/>
                  <a:pt x="124999" y="113141"/>
                </a:cubicBezTo>
                <a:lnTo>
                  <a:pt x="124576" y="113141"/>
                </a:lnTo>
                <a:lnTo>
                  <a:pt x="124576" y="113565"/>
                </a:lnTo>
                <a:cubicBezTo>
                  <a:pt x="124505" y="114623"/>
                  <a:pt x="124505" y="115753"/>
                  <a:pt x="124435" y="116812"/>
                </a:cubicBezTo>
                <a:lnTo>
                  <a:pt x="124294" y="120129"/>
                </a:lnTo>
                <a:cubicBezTo>
                  <a:pt x="124223" y="121188"/>
                  <a:pt x="124223" y="122246"/>
                  <a:pt x="124152" y="123375"/>
                </a:cubicBezTo>
                <a:cubicBezTo>
                  <a:pt x="124082" y="124505"/>
                  <a:pt x="124082" y="125564"/>
                  <a:pt x="124012" y="126693"/>
                </a:cubicBezTo>
                <a:lnTo>
                  <a:pt x="124012" y="127187"/>
                </a:lnTo>
                <a:lnTo>
                  <a:pt x="124505" y="127187"/>
                </a:lnTo>
                <a:lnTo>
                  <a:pt x="129093" y="127187"/>
                </a:lnTo>
                <a:lnTo>
                  <a:pt x="133328" y="127117"/>
                </a:lnTo>
                <a:lnTo>
                  <a:pt x="142221" y="127046"/>
                </a:lnTo>
                <a:lnTo>
                  <a:pt x="151538" y="127187"/>
                </a:lnTo>
                <a:lnTo>
                  <a:pt x="159161" y="127117"/>
                </a:lnTo>
                <a:cubicBezTo>
                  <a:pt x="159443" y="127117"/>
                  <a:pt x="159726" y="127258"/>
                  <a:pt x="159938" y="127470"/>
                </a:cubicBezTo>
                <a:cubicBezTo>
                  <a:pt x="160149" y="127681"/>
                  <a:pt x="160290" y="127963"/>
                  <a:pt x="160290" y="128246"/>
                </a:cubicBezTo>
                <a:cubicBezTo>
                  <a:pt x="160290" y="129022"/>
                  <a:pt x="160290" y="129799"/>
                  <a:pt x="160290" y="130575"/>
                </a:cubicBezTo>
                <a:lnTo>
                  <a:pt x="160290" y="134457"/>
                </a:lnTo>
                <a:lnTo>
                  <a:pt x="160290" y="138339"/>
                </a:lnTo>
                <a:lnTo>
                  <a:pt x="160290" y="140669"/>
                </a:lnTo>
                <a:cubicBezTo>
                  <a:pt x="160290" y="140950"/>
                  <a:pt x="160149" y="141233"/>
                  <a:pt x="159938" y="141444"/>
                </a:cubicBezTo>
                <a:cubicBezTo>
                  <a:pt x="159726" y="141656"/>
                  <a:pt x="159443" y="141798"/>
                  <a:pt x="159161" y="141798"/>
                </a:cubicBezTo>
                <a:lnTo>
                  <a:pt x="151538" y="141727"/>
                </a:lnTo>
                <a:lnTo>
                  <a:pt x="142504" y="141656"/>
                </a:lnTo>
                <a:lnTo>
                  <a:pt x="133611" y="141586"/>
                </a:lnTo>
                <a:lnTo>
                  <a:pt x="124787" y="141515"/>
                </a:lnTo>
                <a:lnTo>
                  <a:pt x="124294" y="141515"/>
                </a:lnTo>
                <a:lnTo>
                  <a:pt x="124294" y="142009"/>
                </a:lnTo>
                <a:cubicBezTo>
                  <a:pt x="124294" y="143209"/>
                  <a:pt x="124364" y="144409"/>
                  <a:pt x="124364" y="145609"/>
                </a:cubicBezTo>
                <a:cubicBezTo>
                  <a:pt x="124364" y="146809"/>
                  <a:pt x="124364" y="148008"/>
                  <a:pt x="124435" y="149209"/>
                </a:cubicBezTo>
                <a:cubicBezTo>
                  <a:pt x="124505" y="150408"/>
                  <a:pt x="124505" y="151608"/>
                  <a:pt x="124576" y="152809"/>
                </a:cubicBezTo>
                <a:cubicBezTo>
                  <a:pt x="124647" y="154079"/>
                  <a:pt x="124647" y="155208"/>
                  <a:pt x="124717" y="156408"/>
                </a:cubicBezTo>
                <a:lnTo>
                  <a:pt x="124717" y="156832"/>
                </a:lnTo>
                <a:lnTo>
                  <a:pt x="125140" y="156832"/>
                </a:lnTo>
                <a:lnTo>
                  <a:pt x="131987" y="156972"/>
                </a:lnTo>
                <a:lnTo>
                  <a:pt x="134951" y="157043"/>
                </a:lnTo>
                <a:lnTo>
                  <a:pt x="140386" y="157114"/>
                </a:lnTo>
                <a:lnTo>
                  <a:pt x="144904" y="157184"/>
                </a:lnTo>
                <a:cubicBezTo>
                  <a:pt x="148292" y="157184"/>
                  <a:pt x="151680" y="157255"/>
                  <a:pt x="155067" y="157326"/>
                </a:cubicBezTo>
                <a:cubicBezTo>
                  <a:pt x="158032" y="157396"/>
                  <a:pt x="160925" y="157396"/>
                  <a:pt x="163890" y="157467"/>
                </a:cubicBezTo>
                <a:cubicBezTo>
                  <a:pt x="164455" y="157467"/>
                  <a:pt x="164949" y="157961"/>
                  <a:pt x="164949" y="158526"/>
                </a:cubicBezTo>
                <a:lnTo>
                  <a:pt x="165019" y="161349"/>
                </a:lnTo>
                <a:lnTo>
                  <a:pt x="165090" y="165724"/>
                </a:lnTo>
                <a:cubicBezTo>
                  <a:pt x="165160" y="167207"/>
                  <a:pt x="165160" y="168618"/>
                  <a:pt x="165231" y="170101"/>
                </a:cubicBezTo>
                <a:cubicBezTo>
                  <a:pt x="165231" y="170948"/>
                  <a:pt x="165302" y="171865"/>
                  <a:pt x="165302" y="172783"/>
                </a:cubicBezTo>
                <a:cubicBezTo>
                  <a:pt x="165302" y="173065"/>
                  <a:pt x="165160" y="173347"/>
                  <a:pt x="164949" y="173559"/>
                </a:cubicBezTo>
                <a:cubicBezTo>
                  <a:pt x="164737" y="173771"/>
                  <a:pt x="164455" y="173912"/>
                  <a:pt x="164172" y="173912"/>
                </a:cubicBezTo>
                <a:cubicBezTo>
                  <a:pt x="159726" y="173771"/>
                  <a:pt x="155350" y="173630"/>
                  <a:pt x="150973" y="173489"/>
                </a:cubicBezTo>
                <a:lnTo>
                  <a:pt x="136434" y="172995"/>
                </a:lnTo>
                <a:lnTo>
                  <a:pt x="133257" y="172854"/>
                </a:lnTo>
                <a:cubicBezTo>
                  <a:pt x="129517" y="172783"/>
                  <a:pt x="125846" y="172642"/>
                  <a:pt x="122176" y="172500"/>
                </a:cubicBezTo>
                <a:cubicBezTo>
                  <a:pt x="117941" y="172360"/>
                  <a:pt x="113706" y="172218"/>
                  <a:pt x="109542" y="172077"/>
                </a:cubicBezTo>
                <a:cubicBezTo>
                  <a:pt x="108977" y="172077"/>
                  <a:pt x="108554" y="171653"/>
                  <a:pt x="108484" y="171089"/>
                </a:cubicBezTo>
                <a:cubicBezTo>
                  <a:pt x="107919" y="165372"/>
                  <a:pt x="107425" y="159655"/>
                  <a:pt x="107142" y="154008"/>
                </a:cubicBezTo>
                <a:cubicBezTo>
                  <a:pt x="106790" y="147867"/>
                  <a:pt x="106648" y="141656"/>
                  <a:pt x="106648" y="135586"/>
                </a:cubicBezTo>
                <a:cubicBezTo>
                  <a:pt x="106648" y="129516"/>
                  <a:pt x="106790" y="123305"/>
                  <a:pt x="107142" y="117164"/>
                </a:cubicBezTo>
                <a:cubicBezTo>
                  <a:pt x="107425" y="111518"/>
                  <a:pt x="107919" y="105801"/>
                  <a:pt x="108484" y="100084"/>
                </a:cubicBezTo>
                <a:cubicBezTo>
                  <a:pt x="108554" y="99519"/>
                  <a:pt x="108977" y="99095"/>
                  <a:pt x="109542" y="99095"/>
                </a:cubicBezTo>
                <a:cubicBezTo>
                  <a:pt x="113636" y="98955"/>
                  <a:pt x="117729" y="98813"/>
                  <a:pt x="121894" y="98672"/>
                </a:cubicBezTo>
                <a:cubicBezTo>
                  <a:pt x="126481" y="98460"/>
                  <a:pt x="131140" y="98319"/>
                  <a:pt x="135869" y="98178"/>
                </a:cubicBezTo>
                <a:cubicBezTo>
                  <a:pt x="140598" y="98037"/>
                  <a:pt x="145327" y="97896"/>
                  <a:pt x="150126" y="97755"/>
                </a:cubicBezTo>
                <a:cubicBezTo>
                  <a:pt x="154361" y="97613"/>
                  <a:pt x="158738" y="97473"/>
                  <a:pt x="163043" y="97331"/>
                </a:cubicBezTo>
                <a:close/>
                <a:moveTo>
                  <a:pt x="193887" y="96343"/>
                </a:moveTo>
                <a:cubicBezTo>
                  <a:pt x="194169" y="96343"/>
                  <a:pt x="194452" y="96413"/>
                  <a:pt x="194664" y="96625"/>
                </a:cubicBezTo>
                <a:cubicBezTo>
                  <a:pt x="194875" y="96837"/>
                  <a:pt x="195016" y="97120"/>
                  <a:pt x="195016" y="97402"/>
                </a:cubicBezTo>
                <a:cubicBezTo>
                  <a:pt x="195087" y="101990"/>
                  <a:pt x="195087" y="106577"/>
                  <a:pt x="195087" y="111166"/>
                </a:cubicBezTo>
                <a:cubicBezTo>
                  <a:pt x="195087" y="116318"/>
                  <a:pt x="195087" y="121400"/>
                  <a:pt x="195087" y="126552"/>
                </a:cubicBezTo>
                <a:lnTo>
                  <a:pt x="195087" y="134245"/>
                </a:lnTo>
                <a:lnTo>
                  <a:pt x="195087" y="141939"/>
                </a:lnTo>
                <a:cubicBezTo>
                  <a:pt x="195087" y="147021"/>
                  <a:pt x="195016" y="152173"/>
                  <a:pt x="194946" y="157255"/>
                </a:cubicBezTo>
                <a:lnTo>
                  <a:pt x="194946" y="157678"/>
                </a:lnTo>
                <a:lnTo>
                  <a:pt x="195369" y="157678"/>
                </a:lnTo>
                <a:lnTo>
                  <a:pt x="199534" y="157749"/>
                </a:lnTo>
                <a:lnTo>
                  <a:pt x="203345" y="157820"/>
                </a:lnTo>
                <a:lnTo>
                  <a:pt x="207579" y="157890"/>
                </a:lnTo>
                <a:lnTo>
                  <a:pt x="211462" y="157961"/>
                </a:lnTo>
                <a:lnTo>
                  <a:pt x="219579" y="158102"/>
                </a:lnTo>
                <a:lnTo>
                  <a:pt x="223884" y="158173"/>
                </a:lnTo>
                <a:lnTo>
                  <a:pt x="226284" y="158243"/>
                </a:lnTo>
                <a:cubicBezTo>
                  <a:pt x="226566" y="158243"/>
                  <a:pt x="226849" y="158385"/>
                  <a:pt x="227060" y="158596"/>
                </a:cubicBezTo>
                <a:cubicBezTo>
                  <a:pt x="227272" y="158808"/>
                  <a:pt x="227342" y="159090"/>
                  <a:pt x="227342" y="159372"/>
                </a:cubicBezTo>
                <a:cubicBezTo>
                  <a:pt x="227342" y="160361"/>
                  <a:pt x="227272" y="161349"/>
                  <a:pt x="227272" y="162337"/>
                </a:cubicBezTo>
                <a:cubicBezTo>
                  <a:pt x="227201" y="163819"/>
                  <a:pt x="227201" y="165301"/>
                  <a:pt x="227131" y="166854"/>
                </a:cubicBezTo>
                <a:lnTo>
                  <a:pt x="226989" y="171372"/>
                </a:lnTo>
                <a:cubicBezTo>
                  <a:pt x="226919" y="172431"/>
                  <a:pt x="226919" y="173418"/>
                  <a:pt x="226849" y="174406"/>
                </a:cubicBezTo>
                <a:cubicBezTo>
                  <a:pt x="226778" y="174971"/>
                  <a:pt x="226284" y="175465"/>
                  <a:pt x="225719" y="175465"/>
                </a:cubicBezTo>
                <a:cubicBezTo>
                  <a:pt x="223319" y="175395"/>
                  <a:pt x="220849" y="175324"/>
                  <a:pt x="218379" y="175254"/>
                </a:cubicBezTo>
                <a:lnTo>
                  <a:pt x="209627" y="175042"/>
                </a:lnTo>
                <a:lnTo>
                  <a:pt x="200945" y="174830"/>
                </a:lnTo>
                <a:lnTo>
                  <a:pt x="196146" y="174689"/>
                </a:lnTo>
                <a:lnTo>
                  <a:pt x="192334" y="174618"/>
                </a:lnTo>
                <a:lnTo>
                  <a:pt x="188099" y="174477"/>
                </a:lnTo>
                <a:lnTo>
                  <a:pt x="183864" y="174336"/>
                </a:lnTo>
                <a:lnTo>
                  <a:pt x="179700" y="174195"/>
                </a:lnTo>
                <a:lnTo>
                  <a:pt x="177018" y="174124"/>
                </a:lnTo>
                <a:cubicBezTo>
                  <a:pt x="176453" y="174124"/>
                  <a:pt x="175959" y="173630"/>
                  <a:pt x="175959" y="173066"/>
                </a:cubicBezTo>
                <a:cubicBezTo>
                  <a:pt x="175818" y="167207"/>
                  <a:pt x="175748" y="161137"/>
                  <a:pt x="175677" y="154997"/>
                </a:cubicBezTo>
                <a:cubicBezTo>
                  <a:pt x="175606" y="148573"/>
                  <a:pt x="175536" y="142010"/>
                  <a:pt x="175536" y="135446"/>
                </a:cubicBezTo>
                <a:cubicBezTo>
                  <a:pt x="175536" y="128811"/>
                  <a:pt x="175606" y="122247"/>
                  <a:pt x="175677" y="115894"/>
                </a:cubicBezTo>
                <a:cubicBezTo>
                  <a:pt x="175748" y="109754"/>
                  <a:pt x="175818" y="103683"/>
                  <a:pt x="175959" y="97825"/>
                </a:cubicBezTo>
                <a:cubicBezTo>
                  <a:pt x="175959" y="97260"/>
                  <a:pt x="176453" y="96767"/>
                  <a:pt x="177018" y="96767"/>
                </a:cubicBezTo>
                <a:lnTo>
                  <a:pt x="177935" y="96767"/>
                </a:lnTo>
                <a:lnTo>
                  <a:pt x="180476" y="96696"/>
                </a:lnTo>
                <a:lnTo>
                  <a:pt x="185417" y="96555"/>
                </a:lnTo>
                <a:lnTo>
                  <a:pt x="190429" y="96413"/>
                </a:lnTo>
                <a:close/>
                <a:moveTo>
                  <a:pt x="257340" y="94508"/>
                </a:moveTo>
                <a:cubicBezTo>
                  <a:pt x="257905" y="94508"/>
                  <a:pt x="258399" y="94931"/>
                  <a:pt x="258470" y="95496"/>
                </a:cubicBezTo>
                <a:cubicBezTo>
                  <a:pt x="258893" y="100366"/>
                  <a:pt x="259246" y="105236"/>
                  <a:pt x="259458" y="110036"/>
                </a:cubicBezTo>
                <a:cubicBezTo>
                  <a:pt x="259740" y="115330"/>
                  <a:pt x="259881" y="120764"/>
                  <a:pt x="260022" y="126058"/>
                </a:cubicBezTo>
                <a:cubicBezTo>
                  <a:pt x="260022" y="129164"/>
                  <a:pt x="260093" y="132198"/>
                  <a:pt x="260093" y="135304"/>
                </a:cubicBezTo>
                <a:cubicBezTo>
                  <a:pt x="260093" y="137562"/>
                  <a:pt x="260022" y="139821"/>
                  <a:pt x="260022" y="142080"/>
                </a:cubicBezTo>
                <a:cubicBezTo>
                  <a:pt x="259952" y="147303"/>
                  <a:pt x="259811" y="152667"/>
                  <a:pt x="259529" y="158102"/>
                </a:cubicBezTo>
                <a:lnTo>
                  <a:pt x="259529" y="158596"/>
                </a:lnTo>
                <a:lnTo>
                  <a:pt x="260022" y="158596"/>
                </a:lnTo>
                <a:lnTo>
                  <a:pt x="268774" y="158737"/>
                </a:lnTo>
                <a:lnTo>
                  <a:pt x="273363" y="158808"/>
                </a:lnTo>
                <a:lnTo>
                  <a:pt x="277598" y="158879"/>
                </a:lnTo>
                <a:lnTo>
                  <a:pt x="286561" y="159020"/>
                </a:lnTo>
                <a:lnTo>
                  <a:pt x="293972" y="159090"/>
                </a:lnTo>
                <a:cubicBezTo>
                  <a:pt x="294255" y="159090"/>
                  <a:pt x="294537" y="159231"/>
                  <a:pt x="294607" y="159231"/>
                </a:cubicBezTo>
                <a:cubicBezTo>
                  <a:pt x="294819" y="159443"/>
                  <a:pt x="294890" y="159796"/>
                  <a:pt x="294890" y="160078"/>
                </a:cubicBezTo>
                <a:cubicBezTo>
                  <a:pt x="294748" y="161137"/>
                  <a:pt x="294678" y="162125"/>
                  <a:pt x="294607" y="163184"/>
                </a:cubicBezTo>
                <a:cubicBezTo>
                  <a:pt x="294466" y="164737"/>
                  <a:pt x="294325" y="166289"/>
                  <a:pt x="294184" y="167843"/>
                </a:cubicBezTo>
                <a:cubicBezTo>
                  <a:pt x="294043" y="169466"/>
                  <a:pt x="293901" y="171019"/>
                  <a:pt x="293690" y="172572"/>
                </a:cubicBezTo>
                <a:cubicBezTo>
                  <a:pt x="293549" y="173701"/>
                  <a:pt x="293408" y="174759"/>
                  <a:pt x="293266" y="175889"/>
                </a:cubicBezTo>
                <a:cubicBezTo>
                  <a:pt x="293196" y="176383"/>
                  <a:pt x="292772" y="176806"/>
                  <a:pt x="292207" y="176806"/>
                </a:cubicBezTo>
                <a:cubicBezTo>
                  <a:pt x="287832" y="176736"/>
                  <a:pt x="283455" y="176595"/>
                  <a:pt x="279080" y="176524"/>
                </a:cubicBezTo>
                <a:lnTo>
                  <a:pt x="264822" y="176171"/>
                </a:lnTo>
                <a:lnTo>
                  <a:pt x="250847" y="175818"/>
                </a:lnTo>
                <a:lnTo>
                  <a:pt x="245553" y="175677"/>
                </a:lnTo>
                <a:lnTo>
                  <a:pt x="238707" y="175536"/>
                </a:lnTo>
                <a:cubicBezTo>
                  <a:pt x="238425" y="175536"/>
                  <a:pt x="238142" y="175395"/>
                  <a:pt x="237930" y="175183"/>
                </a:cubicBezTo>
                <a:cubicBezTo>
                  <a:pt x="237718" y="174971"/>
                  <a:pt x="237648" y="174689"/>
                  <a:pt x="237648" y="174407"/>
                </a:cubicBezTo>
                <a:cubicBezTo>
                  <a:pt x="238001" y="168195"/>
                  <a:pt x="238283" y="161914"/>
                  <a:pt x="238425" y="155631"/>
                </a:cubicBezTo>
                <a:cubicBezTo>
                  <a:pt x="238637" y="148856"/>
                  <a:pt x="238707" y="142009"/>
                  <a:pt x="238707" y="135233"/>
                </a:cubicBezTo>
                <a:cubicBezTo>
                  <a:pt x="238707" y="128458"/>
                  <a:pt x="238637" y="121611"/>
                  <a:pt x="238425" y="114836"/>
                </a:cubicBezTo>
                <a:cubicBezTo>
                  <a:pt x="238213" y="108554"/>
                  <a:pt x="238001" y="102272"/>
                  <a:pt x="237648" y="96060"/>
                </a:cubicBezTo>
                <a:cubicBezTo>
                  <a:pt x="237648" y="95778"/>
                  <a:pt x="237718" y="95496"/>
                  <a:pt x="237930" y="95285"/>
                </a:cubicBezTo>
                <a:cubicBezTo>
                  <a:pt x="238142" y="95073"/>
                  <a:pt x="238425" y="94931"/>
                  <a:pt x="238707" y="94931"/>
                </a:cubicBezTo>
                <a:lnTo>
                  <a:pt x="242448" y="94861"/>
                </a:lnTo>
                <a:lnTo>
                  <a:pt x="247882" y="94720"/>
                </a:lnTo>
                <a:lnTo>
                  <a:pt x="253035" y="94578"/>
                </a:lnTo>
                <a:lnTo>
                  <a:pt x="253317" y="94578"/>
                </a:lnTo>
                <a:close/>
                <a:moveTo>
                  <a:pt x="381634" y="92037"/>
                </a:moveTo>
                <a:cubicBezTo>
                  <a:pt x="382128" y="92037"/>
                  <a:pt x="382551" y="92390"/>
                  <a:pt x="382693" y="92884"/>
                </a:cubicBezTo>
                <a:cubicBezTo>
                  <a:pt x="384316" y="99730"/>
                  <a:pt x="385587" y="106648"/>
                  <a:pt x="386434" y="113494"/>
                </a:cubicBezTo>
                <a:cubicBezTo>
                  <a:pt x="387351" y="120764"/>
                  <a:pt x="387775" y="128175"/>
                  <a:pt x="387704" y="135515"/>
                </a:cubicBezTo>
                <a:cubicBezTo>
                  <a:pt x="387704" y="142785"/>
                  <a:pt x="387281" y="150126"/>
                  <a:pt x="386363" y="157395"/>
                </a:cubicBezTo>
                <a:cubicBezTo>
                  <a:pt x="385516" y="164242"/>
                  <a:pt x="384245" y="171159"/>
                  <a:pt x="382622" y="178005"/>
                </a:cubicBezTo>
                <a:cubicBezTo>
                  <a:pt x="382481" y="178499"/>
                  <a:pt x="382057" y="178853"/>
                  <a:pt x="381564" y="178853"/>
                </a:cubicBezTo>
                <a:lnTo>
                  <a:pt x="376340" y="178782"/>
                </a:lnTo>
                <a:lnTo>
                  <a:pt x="369917" y="178641"/>
                </a:lnTo>
                <a:lnTo>
                  <a:pt x="366600" y="178570"/>
                </a:lnTo>
                <a:lnTo>
                  <a:pt x="363565" y="178499"/>
                </a:lnTo>
                <a:lnTo>
                  <a:pt x="359118" y="178429"/>
                </a:lnTo>
                <a:cubicBezTo>
                  <a:pt x="358765" y="178429"/>
                  <a:pt x="358483" y="178288"/>
                  <a:pt x="358271" y="178005"/>
                </a:cubicBezTo>
                <a:cubicBezTo>
                  <a:pt x="358059" y="177723"/>
                  <a:pt x="357989" y="177370"/>
                  <a:pt x="358059" y="177088"/>
                </a:cubicBezTo>
                <a:cubicBezTo>
                  <a:pt x="358413" y="175465"/>
                  <a:pt x="358765" y="173771"/>
                  <a:pt x="359048" y="172076"/>
                </a:cubicBezTo>
                <a:cubicBezTo>
                  <a:pt x="359471" y="169747"/>
                  <a:pt x="359824" y="167418"/>
                  <a:pt x="360177" y="165160"/>
                </a:cubicBezTo>
                <a:cubicBezTo>
                  <a:pt x="360530" y="162830"/>
                  <a:pt x="360812" y="160501"/>
                  <a:pt x="361094" y="158243"/>
                </a:cubicBezTo>
                <a:cubicBezTo>
                  <a:pt x="361306" y="155913"/>
                  <a:pt x="361589" y="153584"/>
                  <a:pt x="361729" y="151326"/>
                </a:cubicBezTo>
                <a:lnTo>
                  <a:pt x="361801" y="150831"/>
                </a:lnTo>
                <a:lnTo>
                  <a:pt x="361306" y="150831"/>
                </a:lnTo>
                <a:lnTo>
                  <a:pt x="357001" y="150761"/>
                </a:lnTo>
                <a:lnTo>
                  <a:pt x="352907" y="150761"/>
                </a:lnTo>
                <a:lnTo>
                  <a:pt x="344649" y="150690"/>
                </a:lnTo>
                <a:lnTo>
                  <a:pt x="336532" y="150620"/>
                </a:lnTo>
                <a:lnTo>
                  <a:pt x="336391" y="150620"/>
                </a:lnTo>
                <a:lnTo>
                  <a:pt x="332227" y="150549"/>
                </a:lnTo>
                <a:lnTo>
                  <a:pt x="328204" y="150549"/>
                </a:lnTo>
                <a:lnTo>
                  <a:pt x="327780" y="150549"/>
                </a:lnTo>
                <a:lnTo>
                  <a:pt x="327780" y="150973"/>
                </a:lnTo>
                <a:cubicBezTo>
                  <a:pt x="327639" y="153302"/>
                  <a:pt x="327497" y="155560"/>
                  <a:pt x="327286" y="157749"/>
                </a:cubicBezTo>
                <a:cubicBezTo>
                  <a:pt x="327074" y="159937"/>
                  <a:pt x="326862" y="162195"/>
                  <a:pt x="326580" y="164524"/>
                </a:cubicBezTo>
                <a:cubicBezTo>
                  <a:pt x="326368" y="166853"/>
                  <a:pt x="326015" y="169112"/>
                  <a:pt x="325733" y="171300"/>
                </a:cubicBezTo>
                <a:cubicBezTo>
                  <a:pt x="325451" y="173206"/>
                  <a:pt x="325168" y="174971"/>
                  <a:pt x="324886" y="176735"/>
                </a:cubicBezTo>
                <a:cubicBezTo>
                  <a:pt x="324745" y="177300"/>
                  <a:pt x="324321" y="177652"/>
                  <a:pt x="323757" y="177652"/>
                </a:cubicBezTo>
                <a:lnTo>
                  <a:pt x="319098" y="177582"/>
                </a:lnTo>
                <a:lnTo>
                  <a:pt x="317122" y="177511"/>
                </a:lnTo>
                <a:lnTo>
                  <a:pt x="313169" y="177440"/>
                </a:lnTo>
                <a:lnTo>
                  <a:pt x="307240" y="177300"/>
                </a:lnTo>
                <a:lnTo>
                  <a:pt x="304417" y="177229"/>
                </a:lnTo>
                <a:lnTo>
                  <a:pt x="303076" y="177159"/>
                </a:lnTo>
                <a:cubicBezTo>
                  <a:pt x="302794" y="177159"/>
                  <a:pt x="302512" y="177017"/>
                  <a:pt x="302300" y="176805"/>
                </a:cubicBezTo>
                <a:cubicBezTo>
                  <a:pt x="302088" y="176594"/>
                  <a:pt x="301947" y="176241"/>
                  <a:pt x="302018" y="175958"/>
                </a:cubicBezTo>
                <a:cubicBezTo>
                  <a:pt x="302865" y="169536"/>
                  <a:pt x="303570" y="163042"/>
                  <a:pt x="303994" y="156549"/>
                </a:cubicBezTo>
                <a:cubicBezTo>
                  <a:pt x="304417" y="149491"/>
                  <a:pt x="304699" y="142361"/>
                  <a:pt x="304699" y="135374"/>
                </a:cubicBezTo>
                <a:cubicBezTo>
                  <a:pt x="304699" y="128387"/>
                  <a:pt x="304488" y="121258"/>
                  <a:pt x="303994" y="114200"/>
                </a:cubicBezTo>
                <a:cubicBezTo>
                  <a:pt x="303570" y="107706"/>
                  <a:pt x="302865" y="101213"/>
                  <a:pt x="302018" y="94790"/>
                </a:cubicBezTo>
                <a:cubicBezTo>
                  <a:pt x="302018" y="94508"/>
                  <a:pt x="302088" y="94155"/>
                  <a:pt x="302300" y="93943"/>
                </a:cubicBezTo>
                <a:cubicBezTo>
                  <a:pt x="302441" y="93731"/>
                  <a:pt x="302794" y="93590"/>
                  <a:pt x="303076" y="93590"/>
                </a:cubicBezTo>
                <a:cubicBezTo>
                  <a:pt x="309005" y="93519"/>
                  <a:pt x="314934" y="93378"/>
                  <a:pt x="320934" y="93237"/>
                </a:cubicBezTo>
                <a:cubicBezTo>
                  <a:pt x="327568" y="93096"/>
                  <a:pt x="334273" y="92954"/>
                  <a:pt x="341049" y="92814"/>
                </a:cubicBezTo>
                <a:cubicBezTo>
                  <a:pt x="347825" y="92672"/>
                  <a:pt x="354742" y="92531"/>
                  <a:pt x="361659" y="92390"/>
                </a:cubicBezTo>
                <a:cubicBezTo>
                  <a:pt x="368294" y="92249"/>
                  <a:pt x="374928" y="92179"/>
                  <a:pt x="381634" y="92037"/>
                </a:cubicBezTo>
                <a:close/>
                <a:moveTo>
                  <a:pt x="1305476" y="69099"/>
                </a:moveTo>
                <a:lnTo>
                  <a:pt x="1342531" y="69099"/>
                </a:lnTo>
                <a:cubicBezTo>
                  <a:pt x="1342531" y="69099"/>
                  <a:pt x="1395186" y="136998"/>
                  <a:pt x="1401467" y="145044"/>
                </a:cubicBezTo>
                <a:cubicBezTo>
                  <a:pt x="1401538" y="134175"/>
                  <a:pt x="1401467" y="69099"/>
                  <a:pt x="1401467" y="69099"/>
                </a:cubicBezTo>
                <a:lnTo>
                  <a:pt x="1439864" y="69099"/>
                </a:lnTo>
                <a:lnTo>
                  <a:pt x="1439864" y="203556"/>
                </a:lnTo>
                <a:lnTo>
                  <a:pt x="1402032" y="203556"/>
                </a:lnTo>
                <a:cubicBezTo>
                  <a:pt x="1402032" y="203556"/>
                  <a:pt x="1350507" y="138339"/>
                  <a:pt x="1343661" y="129658"/>
                </a:cubicBezTo>
                <a:cubicBezTo>
                  <a:pt x="1343731" y="140598"/>
                  <a:pt x="1343661" y="203556"/>
                  <a:pt x="1343661" y="203556"/>
                </a:cubicBezTo>
                <a:lnTo>
                  <a:pt x="1305476" y="203556"/>
                </a:lnTo>
                <a:close/>
                <a:moveTo>
                  <a:pt x="1160290" y="69099"/>
                </a:moveTo>
                <a:lnTo>
                  <a:pt x="1197345" y="69099"/>
                </a:lnTo>
                <a:cubicBezTo>
                  <a:pt x="1197345" y="69099"/>
                  <a:pt x="1250000" y="136998"/>
                  <a:pt x="1256281" y="145044"/>
                </a:cubicBezTo>
                <a:cubicBezTo>
                  <a:pt x="1256352" y="134175"/>
                  <a:pt x="1256281" y="69099"/>
                  <a:pt x="1256281" y="69099"/>
                </a:cubicBezTo>
                <a:lnTo>
                  <a:pt x="1294678" y="69099"/>
                </a:lnTo>
                <a:lnTo>
                  <a:pt x="1294678" y="203556"/>
                </a:lnTo>
                <a:lnTo>
                  <a:pt x="1256846" y="203556"/>
                </a:lnTo>
                <a:cubicBezTo>
                  <a:pt x="1256846" y="203556"/>
                  <a:pt x="1205322" y="138339"/>
                  <a:pt x="1198475" y="129658"/>
                </a:cubicBezTo>
                <a:cubicBezTo>
                  <a:pt x="1198545" y="140598"/>
                  <a:pt x="1198475" y="203556"/>
                  <a:pt x="1198475" y="203556"/>
                </a:cubicBezTo>
                <a:lnTo>
                  <a:pt x="1160290" y="203556"/>
                </a:lnTo>
                <a:close/>
                <a:moveTo>
                  <a:pt x="1065359" y="69099"/>
                </a:moveTo>
                <a:lnTo>
                  <a:pt x="1105660" y="69099"/>
                </a:lnTo>
                <a:lnTo>
                  <a:pt x="1155985" y="203556"/>
                </a:lnTo>
                <a:lnTo>
                  <a:pt x="1114907" y="203556"/>
                </a:lnTo>
                <a:lnTo>
                  <a:pt x="1106296" y="181535"/>
                </a:lnTo>
                <a:lnTo>
                  <a:pt x="1062747" y="181535"/>
                </a:lnTo>
                <a:lnTo>
                  <a:pt x="1053571" y="203556"/>
                </a:lnTo>
                <a:lnTo>
                  <a:pt x="1012422" y="203556"/>
                </a:lnTo>
                <a:close/>
                <a:moveTo>
                  <a:pt x="839637" y="69099"/>
                </a:moveTo>
                <a:lnTo>
                  <a:pt x="887703" y="69099"/>
                </a:lnTo>
                <a:lnTo>
                  <a:pt x="923276" y="151255"/>
                </a:lnTo>
                <a:lnTo>
                  <a:pt x="959414" y="69099"/>
                </a:lnTo>
                <a:lnTo>
                  <a:pt x="1008256" y="69099"/>
                </a:lnTo>
                <a:lnTo>
                  <a:pt x="1008256" y="203556"/>
                </a:lnTo>
                <a:lnTo>
                  <a:pt x="968660" y="203556"/>
                </a:lnTo>
                <a:lnTo>
                  <a:pt x="968660" y="140033"/>
                </a:lnTo>
                <a:lnTo>
                  <a:pt x="941486" y="203556"/>
                </a:lnTo>
                <a:lnTo>
                  <a:pt x="904502" y="203556"/>
                </a:lnTo>
                <a:lnTo>
                  <a:pt x="877257" y="138763"/>
                </a:lnTo>
                <a:lnTo>
                  <a:pt x="877257" y="203556"/>
                </a:lnTo>
                <a:lnTo>
                  <a:pt x="839637" y="203556"/>
                </a:lnTo>
                <a:close/>
                <a:moveTo>
                  <a:pt x="735530" y="69099"/>
                </a:moveTo>
                <a:lnTo>
                  <a:pt x="831239" y="69099"/>
                </a:lnTo>
                <a:lnTo>
                  <a:pt x="831239" y="102908"/>
                </a:lnTo>
                <a:lnTo>
                  <a:pt x="802512" y="102908"/>
                </a:lnTo>
                <a:lnTo>
                  <a:pt x="802512" y="203556"/>
                </a:lnTo>
                <a:lnTo>
                  <a:pt x="763763" y="203486"/>
                </a:lnTo>
                <a:lnTo>
                  <a:pt x="763763" y="102908"/>
                </a:lnTo>
                <a:lnTo>
                  <a:pt x="735530" y="102908"/>
                </a:lnTo>
                <a:close/>
                <a:moveTo>
                  <a:pt x="609118" y="69099"/>
                </a:moveTo>
                <a:lnTo>
                  <a:pt x="648009" y="69099"/>
                </a:lnTo>
                <a:lnTo>
                  <a:pt x="648009" y="151962"/>
                </a:lnTo>
                <a:cubicBezTo>
                  <a:pt x="648009" y="160643"/>
                  <a:pt x="651043" y="166148"/>
                  <a:pt x="656196" y="169254"/>
                </a:cubicBezTo>
                <a:cubicBezTo>
                  <a:pt x="661348" y="172360"/>
                  <a:pt x="675535" y="172289"/>
                  <a:pt x="680123" y="169254"/>
                </a:cubicBezTo>
                <a:cubicBezTo>
                  <a:pt x="684711" y="166219"/>
                  <a:pt x="688804" y="160643"/>
                  <a:pt x="688804" y="151962"/>
                </a:cubicBezTo>
                <a:lnTo>
                  <a:pt x="688734" y="151962"/>
                </a:lnTo>
                <a:lnTo>
                  <a:pt x="688734" y="69099"/>
                </a:lnTo>
                <a:lnTo>
                  <a:pt x="726848" y="69099"/>
                </a:lnTo>
                <a:lnTo>
                  <a:pt x="726848" y="160431"/>
                </a:lnTo>
                <a:cubicBezTo>
                  <a:pt x="725648" y="176312"/>
                  <a:pt x="718449" y="189440"/>
                  <a:pt x="707085" y="196498"/>
                </a:cubicBezTo>
                <a:cubicBezTo>
                  <a:pt x="686263" y="208920"/>
                  <a:pt x="654925" y="209767"/>
                  <a:pt x="632622" y="198616"/>
                </a:cubicBezTo>
                <a:cubicBezTo>
                  <a:pt x="619140" y="191910"/>
                  <a:pt x="609965" y="175959"/>
                  <a:pt x="609118" y="157749"/>
                </a:cubicBezTo>
                <a:close/>
                <a:moveTo>
                  <a:pt x="518834" y="62280"/>
                </a:moveTo>
                <a:cubicBezTo>
                  <a:pt x="548194" y="62310"/>
                  <a:pt x="573405" y="74657"/>
                  <a:pt x="589286" y="97684"/>
                </a:cubicBezTo>
                <a:lnTo>
                  <a:pt x="593097" y="105096"/>
                </a:lnTo>
                <a:lnTo>
                  <a:pt x="595920" y="111095"/>
                </a:lnTo>
                <a:lnTo>
                  <a:pt x="549407" y="111095"/>
                </a:lnTo>
                <a:lnTo>
                  <a:pt x="548631" y="110318"/>
                </a:lnTo>
                <a:cubicBezTo>
                  <a:pt x="536984" y="98108"/>
                  <a:pt x="518563" y="93591"/>
                  <a:pt x="502752" y="99167"/>
                </a:cubicBezTo>
                <a:cubicBezTo>
                  <a:pt x="490472" y="103190"/>
                  <a:pt x="478614" y="115965"/>
                  <a:pt x="475791" y="128175"/>
                </a:cubicBezTo>
                <a:cubicBezTo>
                  <a:pt x="473250" y="139751"/>
                  <a:pt x="476849" y="152385"/>
                  <a:pt x="484895" y="160996"/>
                </a:cubicBezTo>
                <a:cubicBezTo>
                  <a:pt x="498023" y="173418"/>
                  <a:pt x="518140" y="177441"/>
                  <a:pt x="534938" y="171089"/>
                </a:cubicBezTo>
                <a:cubicBezTo>
                  <a:pt x="540443" y="168901"/>
                  <a:pt x="547007" y="163748"/>
                  <a:pt x="549831" y="156408"/>
                </a:cubicBezTo>
                <a:cubicBezTo>
                  <a:pt x="544678" y="156408"/>
                  <a:pt x="515881" y="156408"/>
                  <a:pt x="515881" y="156408"/>
                </a:cubicBezTo>
                <a:lnTo>
                  <a:pt x="515881" y="124929"/>
                </a:lnTo>
                <a:lnTo>
                  <a:pt x="598461" y="124929"/>
                </a:lnTo>
                <a:lnTo>
                  <a:pt x="598743" y="127611"/>
                </a:lnTo>
                <a:cubicBezTo>
                  <a:pt x="600861" y="157326"/>
                  <a:pt x="585686" y="185699"/>
                  <a:pt x="560912" y="198192"/>
                </a:cubicBezTo>
                <a:cubicBezTo>
                  <a:pt x="529997" y="211250"/>
                  <a:pt x="484189" y="212308"/>
                  <a:pt x="456663" y="183793"/>
                </a:cubicBezTo>
                <a:cubicBezTo>
                  <a:pt x="445087" y="171936"/>
                  <a:pt x="432171" y="152244"/>
                  <a:pt x="436053" y="126270"/>
                </a:cubicBezTo>
                <a:cubicBezTo>
                  <a:pt x="439371" y="95567"/>
                  <a:pt x="465485" y="72487"/>
                  <a:pt x="488283" y="66417"/>
                </a:cubicBezTo>
                <a:cubicBezTo>
                  <a:pt x="498800" y="63629"/>
                  <a:pt x="509048" y="62270"/>
                  <a:pt x="518834" y="62280"/>
                </a:cubicBezTo>
                <a:close/>
                <a:moveTo>
                  <a:pt x="196711" y="35714"/>
                </a:moveTo>
                <a:cubicBezTo>
                  <a:pt x="242236" y="35714"/>
                  <a:pt x="284584" y="47430"/>
                  <a:pt x="316135" y="68958"/>
                </a:cubicBezTo>
                <a:cubicBezTo>
                  <a:pt x="316841" y="69381"/>
                  <a:pt x="317476" y="69805"/>
                  <a:pt x="318111" y="70299"/>
                </a:cubicBezTo>
                <a:cubicBezTo>
                  <a:pt x="319099" y="71005"/>
                  <a:pt x="319522" y="72205"/>
                  <a:pt x="319170" y="73334"/>
                </a:cubicBezTo>
                <a:cubicBezTo>
                  <a:pt x="318817" y="74463"/>
                  <a:pt x="317758" y="75240"/>
                  <a:pt x="316487" y="75310"/>
                </a:cubicBezTo>
                <a:cubicBezTo>
                  <a:pt x="276821" y="75946"/>
                  <a:pt x="238425" y="76369"/>
                  <a:pt x="212662" y="76863"/>
                </a:cubicBezTo>
                <a:cubicBezTo>
                  <a:pt x="155279" y="77993"/>
                  <a:pt x="98249" y="81239"/>
                  <a:pt x="67193" y="82933"/>
                </a:cubicBezTo>
                <a:cubicBezTo>
                  <a:pt x="67123" y="82933"/>
                  <a:pt x="67123" y="82933"/>
                  <a:pt x="67053" y="82933"/>
                </a:cubicBezTo>
                <a:cubicBezTo>
                  <a:pt x="65923" y="82933"/>
                  <a:pt x="64935" y="82298"/>
                  <a:pt x="64512" y="81239"/>
                </a:cubicBezTo>
                <a:cubicBezTo>
                  <a:pt x="64088" y="80110"/>
                  <a:pt x="64370" y="78910"/>
                  <a:pt x="65288" y="78133"/>
                </a:cubicBezTo>
                <a:cubicBezTo>
                  <a:pt x="69029" y="74957"/>
                  <a:pt x="72981" y="71852"/>
                  <a:pt x="77287" y="68958"/>
                </a:cubicBezTo>
                <a:cubicBezTo>
                  <a:pt x="108837" y="47430"/>
                  <a:pt x="151186" y="35714"/>
                  <a:pt x="196711" y="35714"/>
                </a:cubicBezTo>
                <a:close/>
                <a:moveTo>
                  <a:pt x="196711" y="0"/>
                </a:moveTo>
                <a:cubicBezTo>
                  <a:pt x="235672" y="0"/>
                  <a:pt x="273292" y="7835"/>
                  <a:pt x="305477" y="22728"/>
                </a:cubicBezTo>
                <a:cubicBezTo>
                  <a:pt x="331521" y="34796"/>
                  <a:pt x="353120" y="51030"/>
                  <a:pt x="368436" y="70087"/>
                </a:cubicBezTo>
                <a:cubicBezTo>
                  <a:pt x="369142" y="70934"/>
                  <a:pt x="369212" y="72063"/>
                  <a:pt x="368789" y="72981"/>
                </a:cubicBezTo>
                <a:cubicBezTo>
                  <a:pt x="368365" y="73899"/>
                  <a:pt x="367448" y="74534"/>
                  <a:pt x="366389" y="74534"/>
                </a:cubicBezTo>
                <a:lnTo>
                  <a:pt x="358342" y="74675"/>
                </a:lnTo>
                <a:lnTo>
                  <a:pt x="352343" y="74746"/>
                </a:lnTo>
                <a:cubicBezTo>
                  <a:pt x="351567" y="74746"/>
                  <a:pt x="350861" y="74393"/>
                  <a:pt x="350297" y="73828"/>
                </a:cubicBezTo>
                <a:cubicBezTo>
                  <a:pt x="343168" y="66135"/>
                  <a:pt x="334839" y="59006"/>
                  <a:pt x="325381" y="52583"/>
                </a:cubicBezTo>
                <a:cubicBezTo>
                  <a:pt x="291219" y="29221"/>
                  <a:pt x="245483" y="16234"/>
                  <a:pt x="196711" y="16234"/>
                </a:cubicBezTo>
                <a:lnTo>
                  <a:pt x="196570" y="16234"/>
                </a:lnTo>
                <a:cubicBezTo>
                  <a:pt x="159938" y="16234"/>
                  <a:pt x="124647" y="23645"/>
                  <a:pt x="94579" y="37479"/>
                </a:cubicBezTo>
                <a:cubicBezTo>
                  <a:pt x="65500" y="50889"/>
                  <a:pt x="43125" y="69522"/>
                  <a:pt x="29785" y="91050"/>
                </a:cubicBezTo>
                <a:cubicBezTo>
                  <a:pt x="20751" y="105731"/>
                  <a:pt x="16163" y="121118"/>
                  <a:pt x="16163" y="136928"/>
                </a:cubicBezTo>
                <a:cubicBezTo>
                  <a:pt x="16234" y="152738"/>
                  <a:pt x="20751" y="168125"/>
                  <a:pt x="29785" y="182735"/>
                </a:cubicBezTo>
                <a:cubicBezTo>
                  <a:pt x="38679" y="197063"/>
                  <a:pt x="51454" y="210050"/>
                  <a:pt x="67900" y="221273"/>
                </a:cubicBezTo>
                <a:cubicBezTo>
                  <a:pt x="102061" y="244564"/>
                  <a:pt x="147798" y="257551"/>
                  <a:pt x="196570" y="257551"/>
                </a:cubicBezTo>
                <a:lnTo>
                  <a:pt x="196711" y="257551"/>
                </a:lnTo>
                <a:cubicBezTo>
                  <a:pt x="233343" y="257551"/>
                  <a:pt x="268634" y="250211"/>
                  <a:pt x="298701" y="236306"/>
                </a:cubicBezTo>
                <a:cubicBezTo>
                  <a:pt x="320440" y="226284"/>
                  <a:pt x="338933" y="212944"/>
                  <a:pt x="352343" y="197769"/>
                </a:cubicBezTo>
                <a:cubicBezTo>
                  <a:pt x="352908" y="197205"/>
                  <a:pt x="353684" y="196851"/>
                  <a:pt x="354461" y="196851"/>
                </a:cubicBezTo>
                <a:cubicBezTo>
                  <a:pt x="359261" y="196922"/>
                  <a:pt x="363919" y="196993"/>
                  <a:pt x="368295" y="197063"/>
                </a:cubicBezTo>
                <a:cubicBezTo>
                  <a:pt x="369353" y="197063"/>
                  <a:pt x="370271" y="197698"/>
                  <a:pt x="370624" y="198616"/>
                </a:cubicBezTo>
                <a:cubicBezTo>
                  <a:pt x="371047" y="199534"/>
                  <a:pt x="370977" y="200593"/>
                  <a:pt x="370342" y="201440"/>
                </a:cubicBezTo>
                <a:cubicBezTo>
                  <a:pt x="360955" y="213720"/>
                  <a:pt x="348955" y="224943"/>
                  <a:pt x="334627" y="234683"/>
                </a:cubicBezTo>
                <a:cubicBezTo>
                  <a:pt x="297572" y="260022"/>
                  <a:pt x="248659" y="273785"/>
                  <a:pt x="196711" y="273856"/>
                </a:cubicBezTo>
                <a:cubicBezTo>
                  <a:pt x="157750" y="273856"/>
                  <a:pt x="120201" y="266021"/>
                  <a:pt x="87874" y="251129"/>
                </a:cubicBezTo>
                <a:cubicBezTo>
                  <a:pt x="56112" y="236448"/>
                  <a:pt x="31197" y="215838"/>
                  <a:pt x="16022" y="191346"/>
                </a:cubicBezTo>
                <a:cubicBezTo>
                  <a:pt x="5435" y="174265"/>
                  <a:pt x="0" y="155914"/>
                  <a:pt x="0" y="136998"/>
                </a:cubicBezTo>
                <a:lnTo>
                  <a:pt x="0" y="136928"/>
                </a:lnTo>
                <a:lnTo>
                  <a:pt x="0" y="136857"/>
                </a:lnTo>
                <a:cubicBezTo>
                  <a:pt x="0" y="117942"/>
                  <a:pt x="5435" y="99590"/>
                  <a:pt x="16022" y="82509"/>
                </a:cubicBezTo>
                <a:cubicBezTo>
                  <a:pt x="26186" y="66135"/>
                  <a:pt x="40585" y="51525"/>
                  <a:pt x="58794" y="39102"/>
                </a:cubicBezTo>
                <a:cubicBezTo>
                  <a:pt x="95850" y="13834"/>
                  <a:pt x="144833" y="0"/>
                  <a:pt x="19671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4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EADF556-CF66-4936-BFA1-EF5A9E1978EA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4DACA-AA01-4F18-855D-657283BC6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95288" y="1708150"/>
            <a:ext cx="8353425" cy="2879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3D0C378-DBE7-44C5-BC32-F1584F22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95288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00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948D000-B45B-4A7D-91DF-C835BA5BEF90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A4914BF-E44E-4B99-8628-EE7F1CE120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95289" y="1708150"/>
            <a:ext cx="4032250" cy="2879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B18E8B4-AE61-45F9-9DFB-1ACF7379EC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95289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75A0AD0E-B8AF-4B4E-8409-B457EA6623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716463" y="1708150"/>
            <a:ext cx="4032250" cy="2879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3A526AD-F232-43DE-BFBE-0D0CE8A438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16463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9437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A2DC8C9-9866-4F30-8B40-3B41EEE61490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A4914BF-E44E-4B99-8628-EE7F1CE120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95289" y="1708150"/>
            <a:ext cx="2592000" cy="28797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66DC47-4AC9-4547-B3F7-8152739967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95289" y="1131888"/>
            <a:ext cx="259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2778F5A-3C2C-44E3-9E88-18D3B7D3EBA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3276001" y="1708150"/>
            <a:ext cx="2592000" cy="2879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5285274-25BB-455A-AC1B-50456F568B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276001" y="1131888"/>
            <a:ext cx="259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722B22B-F762-473A-9B18-05DA8803DC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6156713" y="1708150"/>
            <a:ext cx="2592000" cy="2879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6AA6F2C-2939-4A69-B7C3-87487ADD6E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156713" y="1131888"/>
            <a:ext cx="259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139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E100DFB-1A11-4A77-9C22-8A7AD63E63CD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D552028-852F-42A9-B11C-BF140281D4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395288" y="1708150"/>
            <a:ext cx="1872000" cy="2879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12E2CFE5-EC57-491F-A913-E0AEF6847B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95288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EDEBCB02-EB6C-4FC0-A9D5-4D8A6F1573F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2555538" y="1708150"/>
            <a:ext cx="1872000" cy="2879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A1B1F5E9-C380-473D-A52B-B02E900C6A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555538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1FB3DE3-EF0F-4267-9696-85BE2D3C5A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4716463" y="1708150"/>
            <a:ext cx="1872000" cy="2879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1939FBA1-3990-4C17-A379-87A7858553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716463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40D08C15-368E-497D-BED8-C5E91006F1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gray">
          <a:xfrm>
            <a:off x="6877388" y="1708150"/>
            <a:ext cx="1872000" cy="2879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2ECF4AD5-351B-47A1-AA9D-515CF74A9C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877388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494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x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A7DFE6C-2C39-4347-8198-54FD621981C5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07CD734-8D28-48DC-B08F-CA8DB56EF0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395288" y="1418338"/>
            <a:ext cx="1872000" cy="1440000"/>
          </a:xfrm>
        </p:spPr>
        <p:txBody>
          <a:bodyPr lIns="0" tIns="144000" r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0CA1662F-D1BF-4DA9-80A4-F5863C1006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395288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48987FF4-8463-4BC8-B819-917BCEE7791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>
          <a:xfrm>
            <a:off x="2555763" y="1418338"/>
            <a:ext cx="1872000" cy="1440000"/>
          </a:xfrm>
        </p:spPr>
        <p:txBody>
          <a:bodyPr lIns="0" tIns="144000" r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D7DA32BA-4A7C-4E87-8867-47877EA554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555763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1B3EDA9A-BC91-4E5A-8F08-3B1FF66DE00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4716238" y="1418338"/>
            <a:ext cx="1872000" cy="1440000"/>
          </a:xfrm>
        </p:spPr>
        <p:txBody>
          <a:bodyPr lIns="0" tIns="144000" r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BA6EE06D-D0BE-4C8E-A9D0-1FEB4919D8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716238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7B33022-1FD4-4A75-A9B9-1E34076D8C9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6876712" y="1418338"/>
            <a:ext cx="1872000" cy="1440000"/>
          </a:xfrm>
        </p:spPr>
        <p:txBody>
          <a:bodyPr lIns="0" tIns="144000" r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3A296187-D2FD-40A7-BBA7-CFD57E30EF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876712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9A539650-4E9B-4436-AC6D-C371EDDB46B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gray">
          <a:xfrm>
            <a:off x="395288" y="3436938"/>
            <a:ext cx="1872000" cy="1440000"/>
          </a:xfrm>
        </p:spPr>
        <p:txBody>
          <a:bodyPr lIns="0" tIns="144000" r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3E656163-B165-46A8-8A2A-C34EB56897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95288" y="31504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4F140C7-A72A-45F7-BFC7-57435CC24BF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2555763" y="3436938"/>
            <a:ext cx="1872000" cy="1440000"/>
          </a:xfrm>
        </p:spPr>
        <p:txBody>
          <a:bodyPr lIns="0" tIns="144000" r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F95CBF6-27EB-4BF8-B758-3E315DB024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555763" y="31504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17467D0-C18F-45C4-BC06-BDAAE3A3CE0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gray">
          <a:xfrm>
            <a:off x="4716238" y="3436938"/>
            <a:ext cx="1872000" cy="1440000"/>
          </a:xfrm>
        </p:spPr>
        <p:txBody>
          <a:bodyPr lIns="0" tIns="144000" r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F49B06F-2121-4859-9FDD-480627352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4716238" y="31504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5533085-E5F9-4E92-B718-2D8A28BBBFE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gray">
          <a:xfrm>
            <a:off x="6876712" y="3436938"/>
            <a:ext cx="1872000" cy="1440000"/>
          </a:xfrm>
        </p:spPr>
        <p:txBody>
          <a:bodyPr lIns="0" tIns="144000" rIns="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3DC684D7-672F-4FDD-A21B-809894C28EB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876712" y="31504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83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Content + 1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89DBEBC-39C4-4765-BE67-3BF1851193A7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A4914BF-E44E-4B99-8628-EE7F1CE120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95289" y="1708150"/>
            <a:ext cx="4032250" cy="2879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0A051DD-0567-4836-805A-3E3917E422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16463" y="1707263"/>
            <a:ext cx="4032250" cy="2880612"/>
          </a:xfrm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8606688-2807-441A-A4E4-B744296F9E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95289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785CCB-F841-46F6-836B-A16B10736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716463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195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0A051DD-0567-4836-805A-3E3917E422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95287" y="1707263"/>
            <a:ext cx="4032250" cy="2880612"/>
          </a:xfrm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6646DC6-0FC9-4714-B4EF-BC448B9AA4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716463" y="1707263"/>
            <a:ext cx="4032250" cy="2880612"/>
          </a:xfrm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EB0C029-2547-49FA-BEDB-DB9728309B0B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07D5B91-179B-4673-8018-647B032CA1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5288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D9EE02F-14BA-4D63-82F7-5C113A318E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16463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300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71A2850E-472A-4EF5-85D5-E4172E5972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395288" y="1418337"/>
            <a:ext cx="2590801" cy="3169537"/>
          </a:xfrm>
          <a:noFill/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1045ACD0-9AA6-4981-8664-E86EB03583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276600" y="1418337"/>
            <a:ext cx="2590801" cy="3169537"/>
          </a:xfrm>
          <a:noFill/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DC5C7442-B9C2-48C7-81AD-71B7ABC28E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157912" y="1418337"/>
            <a:ext cx="2590801" cy="3169537"/>
          </a:xfrm>
          <a:noFill/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8DF5820-FA01-49CB-BBC4-C3F21FCFA735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4284181-97C1-474D-9D4E-1555366DD8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95288" y="1131888"/>
            <a:ext cx="259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5224671-0F0D-4466-8AF9-258EE28FA4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76600" y="1131888"/>
            <a:ext cx="259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F07F73DD-06D4-45AC-B75D-9222E8A449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157912" y="1131888"/>
            <a:ext cx="259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362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ictures + 4x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0E9C10D-6EB9-42AF-80E1-FE80F1EFC719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2423380-29DF-4465-A31F-2A7EBF7520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395288" y="1418338"/>
            <a:ext cx="1872000" cy="1440750"/>
          </a:xfrm>
          <a:noFill/>
        </p:spPr>
        <p:txBody>
          <a:bodyPr tIns="57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301CCE6-48FC-4EC3-AEF0-6315D5EF4B7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555763" y="1418338"/>
            <a:ext cx="1872000" cy="1440750"/>
          </a:xfrm>
          <a:noFill/>
        </p:spPr>
        <p:txBody>
          <a:bodyPr tIns="57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DA16779-90AD-411D-BA29-88217A46784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716238" y="1418338"/>
            <a:ext cx="1872000" cy="1440750"/>
          </a:xfrm>
          <a:noFill/>
        </p:spPr>
        <p:txBody>
          <a:bodyPr tIns="57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5B8C950-146C-40E7-91E5-A40F8DCAE19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876713" y="1418338"/>
            <a:ext cx="1872000" cy="1440750"/>
          </a:xfrm>
          <a:noFill/>
        </p:spPr>
        <p:txBody>
          <a:bodyPr tIns="57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30EBC40-289E-4D34-B754-EE005E5BFB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395288" y="3148012"/>
            <a:ext cx="1872000" cy="1728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F1A2773A-33E7-4B1E-8338-420408DF0C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395288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4F6435D9-083F-48CC-91D4-58F470BB9A7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>
          <a:xfrm>
            <a:off x="2555763" y="3148012"/>
            <a:ext cx="1872000" cy="1728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4CCCA0A8-0FC1-477C-820A-D10CC02412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555763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6DEF74E5-0458-4353-999B-271655E7C1E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4716013" y="3148012"/>
            <a:ext cx="1872000" cy="1728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901BD4CC-3302-4F50-A899-041AE99DA1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716238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1377947-089C-40E1-A819-E582B4B26E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6876713" y="3148012"/>
            <a:ext cx="1872000" cy="1728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A8778EDB-DC46-4438-830C-DFD1F050509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876713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388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FC28F45-9F90-48B2-B7EE-8CD59342D6C0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2423380-29DF-4465-A31F-2A7EBF7520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395288" y="1418338"/>
            <a:ext cx="1872000" cy="1440750"/>
          </a:xfrm>
          <a:noFill/>
        </p:spPr>
        <p:txBody>
          <a:bodyPr tIns="57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301CCE6-48FC-4EC3-AEF0-6315D5EF4B7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555763" y="1418338"/>
            <a:ext cx="1872000" cy="1440750"/>
          </a:xfrm>
          <a:noFill/>
        </p:spPr>
        <p:txBody>
          <a:bodyPr tIns="57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DA16779-90AD-411D-BA29-88217A46784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716238" y="1418338"/>
            <a:ext cx="1872000" cy="1440750"/>
          </a:xfrm>
          <a:noFill/>
        </p:spPr>
        <p:txBody>
          <a:bodyPr tIns="57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5B8C950-146C-40E7-91E5-A40F8DCAE19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876713" y="1418338"/>
            <a:ext cx="1872000" cy="1440750"/>
          </a:xfrm>
          <a:noFill/>
        </p:spPr>
        <p:txBody>
          <a:bodyPr tIns="57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B2CB7879-30CC-421F-AACF-FDA5C5F1420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95288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C96C1DD-1EE6-4FEC-AA8D-B8D661BE05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555763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CDF63A6-4710-45BE-A38C-E9FBE1459D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716238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E2DA1D8D-BB9E-4671-AF17-D9EEFEA083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876713" y="1131888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F232F75C-B8C5-49B6-B0D0-22127438384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395288" y="3436050"/>
            <a:ext cx="1872000" cy="1440750"/>
          </a:xfrm>
          <a:noFill/>
        </p:spPr>
        <p:txBody>
          <a:bodyPr tIns="576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9D6D5019-A35D-430B-819E-3877DB8F589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5288" y="3149600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CAF3D8A2-1303-45C9-85C5-8F51AFE4802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2555538" y="3436050"/>
            <a:ext cx="1872000" cy="1440750"/>
          </a:xfrm>
          <a:noFill/>
        </p:spPr>
        <p:txBody>
          <a:bodyPr tIns="576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1D8F8CF-969D-4F3F-B140-448456E7A9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555538" y="3149600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0D3FC3B-4A7F-4925-802C-4E5529CFA49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4715788" y="3436050"/>
            <a:ext cx="1872000" cy="1440750"/>
          </a:xfrm>
          <a:noFill/>
        </p:spPr>
        <p:txBody>
          <a:bodyPr tIns="576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323FBA6-6149-4542-8A36-6F09CEC7B90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4715788" y="3149600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291F8652-20CC-43A1-8FA6-07E3AB67601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6876713" y="3436050"/>
            <a:ext cx="1872000" cy="1440750"/>
          </a:xfrm>
          <a:noFill/>
        </p:spPr>
        <p:txBody>
          <a:bodyPr tIns="576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F962929C-6A90-4513-84BF-502C5E2E5E8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6876713" y="3149600"/>
            <a:ext cx="1872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652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C8F220-BA4D-4902-8A5F-B910DDA13C28}"/>
              </a:ext>
            </a:extLst>
          </p:cNvPr>
          <p:cNvSpPr/>
          <p:nvPr userDrawn="1"/>
        </p:nvSpPr>
        <p:spPr bwMode="gray">
          <a:xfrm>
            <a:off x="7308850" y="-2"/>
            <a:ext cx="1835150" cy="84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/>
            <a:endParaRPr lang="en-US" sz="1200" noProof="0">
              <a:latin typeface="+mj-l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9041743-1038-413B-860B-DE377E0F9B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-2"/>
            <a:ext cx="9144000" cy="514350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lIns="0" tIns="1800000" anchor="t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2859088"/>
            <a:ext cx="3933505" cy="566309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100000" sy="43500" flip="none" algn="tl"/>
          </a:blipFill>
        </p:spPr>
        <p:txBody>
          <a:bodyPr wrap="none" lIns="396000" tIns="0" rIns="180000" anchor="t">
            <a:spAutoFit/>
          </a:bodyPr>
          <a:lstStyle>
            <a:lvl1pPr algn="l">
              <a:lnSpc>
                <a:spcPts val="4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ED5C0B0-6D03-43B2-9E24-FA7AAC9C25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8" y="2285300"/>
            <a:ext cx="1302875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en-US" noProof="0" dirty="0"/>
              <a:t>Location, Date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4388D89-B01D-4351-8F20-854B7592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DADFA471-BF4E-4685-969F-E534A6E9304D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6F283F52-5A25-429D-9203-A4239647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Hella Gutmann  |  Name 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B3660A01-5056-43C5-801D-41AD5ED6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6282B4-1866-4154-AC6B-F3E137F3ED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4300538"/>
            <a:ext cx="2016125" cy="288925"/>
          </a:xfrm>
        </p:spPr>
        <p:txBody>
          <a:bodyPr/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300"/>
              </a:spcBef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300"/>
              </a:spcBef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Speaker</a:t>
            </a:r>
          </a:p>
        </p:txBody>
      </p:sp>
      <p:sp>
        <p:nvSpPr>
          <p:cNvPr id="34" name="SmartArt Placeholder 33">
            <a:extLst>
              <a:ext uri="{FF2B5EF4-FFF2-40B4-BE49-F238E27FC236}">
                <a16:creationId xmlns:a16="http://schemas.microsoft.com/office/drawing/2014/main" id="{631BB7FA-6201-4749-ADF8-B152D43FBE2E}"/>
              </a:ext>
            </a:extLst>
          </p:cNvPr>
          <p:cNvSpPr>
            <a:spLocks noGrp="1"/>
          </p:cNvSpPr>
          <p:nvPr userDrawn="1">
            <p:ph type="dgm" sz="quarter" idx="16" hasCustomPrompt="1"/>
          </p:nvPr>
        </p:nvSpPr>
        <p:spPr bwMode="gray">
          <a:xfrm>
            <a:off x="395288" y="268288"/>
            <a:ext cx="1439864" cy="273856"/>
          </a:xfrm>
          <a:custGeom>
            <a:avLst/>
            <a:gdLst>
              <a:gd name="connsiteX0" fmla="*/ 62253 w 1439864"/>
              <a:gd name="connsiteY0" fmla="*/ 186405 h 273856"/>
              <a:gd name="connsiteX1" fmla="*/ 198616 w 1439864"/>
              <a:gd name="connsiteY1" fmla="*/ 194663 h 273856"/>
              <a:gd name="connsiteX2" fmla="*/ 319805 w 1439864"/>
              <a:gd name="connsiteY2" fmla="*/ 196216 h 273856"/>
              <a:gd name="connsiteX3" fmla="*/ 322346 w 1439864"/>
              <a:gd name="connsiteY3" fmla="*/ 198122 h 273856"/>
              <a:gd name="connsiteX4" fmla="*/ 321428 w 1439864"/>
              <a:gd name="connsiteY4" fmla="*/ 201156 h 273856"/>
              <a:gd name="connsiteX5" fmla="*/ 316205 w 1439864"/>
              <a:gd name="connsiteY5" fmla="*/ 204898 h 273856"/>
              <a:gd name="connsiteX6" fmla="*/ 196782 w 1439864"/>
              <a:gd name="connsiteY6" fmla="*/ 238141 h 273856"/>
              <a:gd name="connsiteX7" fmla="*/ 77358 w 1439864"/>
              <a:gd name="connsiteY7" fmla="*/ 204898 h 273856"/>
              <a:gd name="connsiteX8" fmla="*/ 60206 w 1439864"/>
              <a:gd name="connsiteY8" fmla="*/ 191064 h 273856"/>
              <a:gd name="connsiteX9" fmla="*/ 59571 w 1439864"/>
              <a:gd name="connsiteY9" fmla="*/ 188029 h 273856"/>
              <a:gd name="connsiteX10" fmla="*/ 62253 w 1439864"/>
              <a:gd name="connsiteY10" fmla="*/ 186405 h 273856"/>
              <a:gd name="connsiteX11" fmla="*/ 1084839 w 1439864"/>
              <a:gd name="connsiteY11" fmla="*/ 120200 h 273856"/>
              <a:gd name="connsiteX12" fmla="*/ 1074464 w 1439864"/>
              <a:gd name="connsiteY12" fmla="*/ 150479 h 273856"/>
              <a:gd name="connsiteX13" fmla="*/ 1094862 w 1439864"/>
              <a:gd name="connsiteY13" fmla="*/ 150479 h 273856"/>
              <a:gd name="connsiteX14" fmla="*/ 1084839 w 1439864"/>
              <a:gd name="connsiteY14" fmla="*/ 120200 h 273856"/>
              <a:gd name="connsiteX15" fmla="*/ 360389 w 1439864"/>
              <a:gd name="connsiteY15" fmla="*/ 109471 h 273856"/>
              <a:gd name="connsiteX16" fmla="*/ 351990 w 1439864"/>
              <a:gd name="connsiteY16" fmla="*/ 109541 h 273856"/>
              <a:gd name="connsiteX17" fmla="*/ 347967 w 1439864"/>
              <a:gd name="connsiteY17" fmla="*/ 109612 h 273856"/>
              <a:gd name="connsiteX18" fmla="*/ 343732 w 1439864"/>
              <a:gd name="connsiteY18" fmla="*/ 109683 h 273856"/>
              <a:gd name="connsiteX19" fmla="*/ 343520 w 1439864"/>
              <a:gd name="connsiteY19" fmla="*/ 109683 h 273856"/>
              <a:gd name="connsiteX20" fmla="*/ 335544 w 1439864"/>
              <a:gd name="connsiteY20" fmla="*/ 109753 h 273856"/>
              <a:gd name="connsiteX21" fmla="*/ 331662 w 1439864"/>
              <a:gd name="connsiteY21" fmla="*/ 109824 h 273856"/>
              <a:gd name="connsiteX22" fmla="*/ 327427 w 1439864"/>
              <a:gd name="connsiteY22" fmla="*/ 109894 h 273856"/>
              <a:gd name="connsiteX23" fmla="*/ 326933 w 1439864"/>
              <a:gd name="connsiteY23" fmla="*/ 109894 h 273856"/>
              <a:gd name="connsiteX24" fmla="*/ 327003 w 1439864"/>
              <a:gd name="connsiteY24" fmla="*/ 110388 h 273856"/>
              <a:gd name="connsiteX25" fmla="*/ 327497 w 1439864"/>
              <a:gd name="connsiteY25" fmla="*/ 116317 h 273856"/>
              <a:gd name="connsiteX26" fmla="*/ 327850 w 1439864"/>
              <a:gd name="connsiteY26" fmla="*/ 122246 h 273856"/>
              <a:gd name="connsiteX27" fmla="*/ 328062 w 1439864"/>
              <a:gd name="connsiteY27" fmla="*/ 128175 h 273856"/>
              <a:gd name="connsiteX28" fmla="*/ 328204 w 1439864"/>
              <a:gd name="connsiteY28" fmla="*/ 134104 h 273856"/>
              <a:gd name="connsiteX29" fmla="*/ 328204 w 1439864"/>
              <a:gd name="connsiteY29" fmla="*/ 134527 h 273856"/>
              <a:gd name="connsiteX30" fmla="*/ 332791 w 1439864"/>
              <a:gd name="connsiteY30" fmla="*/ 134527 h 273856"/>
              <a:gd name="connsiteX31" fmla="*/ 336885 w 1439864"/>
              <a:gd name="connsiteY31" fmla="*/ 134527 h 273856"/>
              <a:gd name="connsiteX32" fmla="*/ 345143 w 1439864"/>
              <a:gd name="connsiteY32" fmla="*/ 134527 h 273856"/>
              <a:gd name="connsiteX33" fmla="*/ 349237 w 1439864"/>
              <a:gd name="connsiteY33" fmla="*/ 134527 h 273856"/>
              <a:gd name="connsiteX34" fmla="*/ 353472 w 1439864"/>
              <a:gd name="connsiteY34" fmla="*/ 134527 h 273856"/>
              <a:gd name="connsiteX35" fmla="*/ 361941 w 1439864"/>
              <a:gd name="connsiteY35" fmla="*/ 134527 h 273856"/>
              <a:gd name="connsiteX36" fmla="*/ 362436 w 1439864"/>
              <a:gd name="connsiteY36" fmla="*/ 134527 h 273856"/>
              <a:gd name="connsiteX37" fmla="*/ 362436 w 1439864"/>
              <a:gd name="connsiteY37" fmla="*/ 133892 h 273856"/>
              <a:gd name="connsiteX38" fmla="*/ 362294 w 1439864"/>
              <a:gd name="connsiteY38" fmla="*/ 127892 h 273856"/>
              <a:gd name="connsiteX39" fmla="*/ 362012 w 1439864"/>
              <a:gd name="connsiteY39" fmla="*/ 121893 h 273856"/>
              <a:gd name="connsiteX40" fmla="*/ 361518 w 1439864"/>
              <a:gd name="connsiteY40" fmla="*/ 115894 h 273856"/>
              <a:gd name="connsiteX41" fmla="*/ 360882 w 1439864"/>
              <a:gd name="connsiteY41" fmla="*/ 109894 h 273856"/>
              <a:gd name="connsiteX42" fmla="*/ 360812 w 1439864"/>
              <a:gd name="connsiteY42" fmla="*/ 109471 h 273856"/>
              <a:gd name="connsiteX43" fmla="*/ 96625 w 1439864"/>
              <a:gd name="connsiteY43" fmla="*/ 99167 h 273856"/>
              <a:gd name="connsiteX44" fmla="*/ 97048 w 1439864"/>
              <a:gd name="connsiteY44" fmla="*/ 99167 h 273856"/>
              <a:gd name="connsiteX45" fmla="*/ 97895 w 1439864"/>
              <a:gd name="connsiteY45" fmla="*/ 99520 h 273856"/>
              <a:gd name="connsiteX46" fmla="*/ 98178 w 1439864"/>
              <a:gd name="connsiteY46" fmla="*/ 100367 h 273856"/>
              <a:gd name="connsiteX47" fmla="*/ 96766 w 1439864"/>
              <a:gd name="connsiteY47" fmla="*/ 116883 h 273856"/>
              <a:gd name="connsiteX48" fmla="*/ 96201 w 1439864"/>
              <a:gd name="connsiteY48" fmla="*/ 135163 h 273856"/>
              <a:gd name="connsiteX49" fmla="*/ 96766 w 1439864"/>
              <a:gd name="connsiteY49" fmla="*/ 153444 h 273856"/>
              <a:gd name="connsiteX50" fmla="*/ 98178 w 1439864"/>
              <a:gd name="connsiteY50" fmla="*/ 170030 h 273856"/>
              <a:gd name="connsiteX51" fmla="*/ 97895 w 1439864"/>
              <a:gd name="connsiteY51" fmla="*/ 170877 h 273856"/>
              <a:gd name="connsiteX52" fmla="*/ 97119 w 1439864"/>
              <a:gd name="connsiteY52" fmla="*/ 171230 h 273856"/>
              <a:gd name="connsiteX53" fmla="*/ 97048 w 1439864"/>
              <a:gd name="connsiteY53" fmla="*/ 171230 h 273856"/>
              <a:gd name="connsiteX54" fmla="*/ 94507 w 1439864"/>
              <a:gd name="connsiteY54" fmla="*/ 171160 h 273856"/>
              <a:gd name="connsiteX55" fmla="*/ 90202 w 1439864"/>
              <a:gd name="connsiteY55" fmla="*/ 171018 h 273856"/>
              <a:gd name="connsiteX56" fmla="*/ 85897 w 1439864"/>
              <a:gd name="connsiteY56" fmla="*/ 170877 h 273856"/>
              <a:gd name="connsiteX57" fmla="*/ 82932 w 1439864"/>
              <a:gd name="connsiteY57" fmla="*/ 170807 h 273856"/>
              <a:gd name="connsiteX58" fmla="*/ 81874 w 1439864"/>
              <a:gd name="connsiteY58" fmla="*/ 169889 h 273856"/>
              <a:gd name="connsiteX59" fmla="*/ 81097 w 1439864"/>
              <a:gd name="connsiteY59" fmla="*/ 163678 h 273856"/>
              <a:gd name="connsiteX60" fmla="*/ 80391 w 1439864"/>
              <a:gd name="connsiteY60" fmla="*/ 156126 h 273856"/>
              <a:gd name="connsiteX61" fmla="*/ 79898 w 1439864"/>
              <a:gd name="connsiteY61" fmla="*/ 148644 h 273856"/>
              <a:gd name="connsiteX62" fmla="*/ 79615 w 1439864"/>
              <a:gd name="connsiteY62" fmla="*/ 141092 h 273856"/>
              <a:gd name="connsiteX63" fmla="*/ 79615 w 1439864"/>
              <a:gd name="connsiteY63" fmla="*/ 140669 h 273856"/>
              <a:gd name="connsiteX64" fmla="*/ 79191 w 1439864"/>
              <a:gd name="connsiteY64" fmla="*/ 140669 h 273856"/>
              <a:gd name="connsiteX65" fmla="*/ 73475 w 1439864"/>
              <a:gd name="connsiteY65" fmla="*/ 140669 h 273856"/>
              <a:gd name="connsiteX66" fmla="*/ 70722 w 1439864"/>
              <a:gd name="connsiteY66" fmla="*/ 140669 h 273856"/>
              <a:gd name="connsiteX67" fmla="*/ 67828 w 1439864"/>
              <a:gd name="connsiteY67" fmla="*/ 140669 h 273856"/>
              <a:gd name="connsiteX68" fmla="*/ 67758 w 1439864"/>
              <a:gd name="connsiteY68" fmla="*/ 140669 h 273856"/>
              <a:gd name="connsiteX69" fmla="*/ 62252 w 1439864"/>
              <a:gd name="connsiteY69" fmla="*/ 140669 h 273856"/>
              <a:gd name="connsiteX70" fmla="*/ 56676 w 1439864"/>
              <a:gd name="connsiteY70" fmla="*/ 140669 h 273856"/>
              <a:gd name="connsiteX71" fmla="*/ 56182 w 1439864"/>
              <a:gd name="connsiteY71" fmla="*/ 140669 h 273856"/>
              <a:gd name="connsiteX72" fmla="*/ 56182 w 1439864"/>
              <a:gd name="connsiteY72" fmla="*/ 141163 h 273856"/>
              <a:gd name="connsiteX73" fmla="*/ 56535 w 1439864"/>
              <a:gd name="connsiteY73" fmla="*/ 148503 h 273856"/>
              <a:gd name="connsiteX74" fmla="*/ 57170 w 1439864"/>
              <a:gd name="connsiteY74" fmla="*/ 155844 h 273856"/>
              <a:gd name="connsiteX75" fmla="*/ 58017 w 1439864"/>
              <a:gd name="connsiteY75" fmla="*/ 163184 h 273856"/>
              <a:gd name="connsiteX76" fmla="*/ 58864 w 1439864"/>
              <a:gd name="connsiteY76" fmla="*/ 168689 h 273856"/>
              <a:gd name="connsiteX77" fmla="*/ 58582 w 1439864"/>
              <a:gd name="connsiteY77" fmla="*/ 169607 h 273856"/>
              <a:gd name="connsiteX78" fmla="*/ 57735 w 1439864"/>
              <a:gd name="connsiteY78" fmla="*/ 169960 h 273856"/>
              <a:gd name="connsiteX79" fmla="*/ 55829 w 1439864"/>
              <a:gd name="connsiteY79" fmla="*/ 169889 h 273856"/>
              <a:gd name="connsiteX80" fmla="*/ 55547 w 1439864"/>
              <a:gd name="connsiteY80" fmla="*/ 169889 h 273856"/>
              <a:gd name="connsiteX81" fmla="*/ 51453 w 1439864"/>
              <a:gd name="connsiteY81" fmla="*/ 169748 h 273856"/>
              <a:gd name="connsiteX82" fmla="*/ 47430 w 1439864"/>
              <a:gd name="connsiteY82" fmla="*/ 169607 h 273856"/>
              <a:gd name="connsiteX83" fmla="*/ 44607 w 1439864"/>
              <a:gd name="connsiteY83" fmla="*/ 169466 h 273856"/>
              <a:gd name="connsiteX84" fmla="*/ 43619 w 1439864"/>
              <a:gd name="connsiteY84" fmla="*/ 168548 h 273856"/>
              <a:gd name="connsiteX85" fmla="*/ 41360 w 1439864"/>
              <a:gd name="connsiteY85" fmla="*/ 152526 h 273856"/>
              <a:gd name="connsiteX86" fmla="*/ 40513 w 1439864"/>
              <a:gd name="connsiteY86" fmla="*/ 135375 h 273856"/>
              <a:gd name="connsiteX87" fmla="*/ 41360 w 1439864"/>
              <a:gd name="connsiteY87" fmla="*/ 118223 h 273856"/>
              <a:gd name="connsiteX88" fmla="*/ 43689 w 1439864"/>
              <a:gd name="connsiteY88" fmla="*/ 102202 h 273856"/>
              <a:gd name="connsiteX89" fmla="*/ 44677 w 1439864"/>
              <a:gd name="connsiteY89" fmla="*/ 101285 h 273856"/>
              <a:gd name="connsiteX90" fmla="*/ 45383 w 1439864"/>
              <a:gd name="connsiteY90" fmla="*/ 101285 h 273856"/>
              <a:gd name="connsiteX91" fmla="*/ 47501 w 1439864"/>
              <a:gd name="connsiteY91" fmla="*/ 101214 h 273856"/>
              <a:gd name="connsiteX92" fmla="*/ 51524 w 1439864"/>
              <a:gd name="connsiteY92" fmla="*/ 101073 h 273856"/>
              <a:gd name="connsiteX93" fmla="*/ 55547 w 1439864"/>
              <a:gd name="connsiteY93" fmla="*/ 100931 h 273856"/>
              <a:gd name="connsiteX94" fmla="*/ 57876 w 1439864"/>
              <a:gd name="connsiteY94" fmla="*/ 100720 h 273856"/>
              <a:gd name="connsiteX95" fmla="*/ 58723 w 1439864"/>
              <a:gd name="connsiteY95" fmla="*/ 101073 h 273856"/>
              <a:gd name="connsiteX96" fmla="*/ 59005 w 1439864"/>
              <a:gd name="connsiteY96" fmla="*/ 101990 h 273856"/>
              <a:gd name="connsiteX97" fmla="*/ 58229 w 1439864"/>
              <a:gd name="connsiteY97" fmla="*/ 106931 h 273856"/>
              <a:gd name="connsiteX98" fmla="*/ 57382 w 1439864"/>
              <a:gd name="connsiteY98" fmla="*/ 113707 h 273856"/>
              <a:gd name="connsiteX99" fmla="*/ 56747 w 1439864"/>
              <a:gd name="connsiteY99" fmla="*/ 120482 h 273856"/>
              <a:gd name="connsiteX100" fmla="*/ 56323 w 1439864"/>
              <a:gd name="connsiteY100" fmla="*/ 127259 h 273856"/>
              <a:gd name="connsiteX101" fmla="*/ 56323 w 1439864"/>
              <a:gd name="connsiteY101" fmla="*/ 127752 h 273856"/>
              <a:gd name="connsiteX102" fmla="*/ 56817 w 1439864"/>
              <a:gd name="connsiteY102" fmla="*/ 127752 h 273856"/>
              <a:gd name="connsiteX103" fmla="*/ 62322 w 1439864"/>
              <a:gd name="connsiteY103" fmla="*/ 127470 h 273856"/>
              <a:gd name="connsiteX104" fmla="*/ 67898 w 1439864"/>
              <a:gd name="connsiteY104" fmla="*/ 127399 h 273856"/>
              <a:gd name="connsiteX105" fmla="*/ 69734 w 1439864"/>
              <a:gd name="connsiteY105" fmla="*/ 127399 h 273856"/>
              <a:gd name="connsiteX106" fmla="*/ 73545 w 1439864"/>
              <a:gd name="connsiteY106" fmla="*/ 127329 h 273856"/>
              <a:gd name="connsiteX107" fmla="*/ 79262 w 1439864"/>
              <a:gd name="connsiteY107" fmla="*/ 127259 h 273856"/>
              <a:gd name="connsiteX108" fmla="*/ 79686 w 1439864"/>
              <a:gd name="connsiteY108" fmla="*/ 127259 h 273856"/>
              <a:gd name="connsiteX109" fmla="*/ 79686 w 1439864"/>
              <a:gd name="connsiteY109" fmla="*/ 126835 h 273856"/>
              <a:gd name="connsiteX110" fmla="*/ 79968 w 1439864"/>
              <a:gd name="connsiteY110" fmla="*/ 119989 h 273856"/>
              <a:gd name="connsiteX111" fmla="*/ 80462 w 1439864"/>
              <a:gd name="connsiteY111" fmla="*/ 113071 h 273856"/>
              <a:gd name="connsiteX112" fmla="*/ 81168 w 1439864"/>
              <a:gd name="connsiteY112" fmla="*/ 106155 h 273856"/>
              <a:gd name="connsiteX113" fmla="*/ 81874 w 1439864"/>
              <a:gd name="connsiteY113" fmla="*/ 100508 h 273856"/>
              <a:gd name="connsiteX114" fmla="*/ 82932 w 1439864"/>
              <a:gd name="connsiteY114" fmla="*/ 99590 h 273856"/>
              <a:gd name="connsiteX115" fmla="*/ 85614 w 1439864"/>
              <a:gd name="connsiteY115" fmla="*/ 99520 h 273856"/>
              <a:gd name="connsiteX116" fmla="*/ 85897 w 1439864"/>
              <a:gd name="connsiteY116" fmla="*/ 99520 h 273856"/>
              <a:gd name="connsiteX117" fmla="*/ 88014 w 1439864"/>
              <a:gd name="connsiteY117" fmla="*/ 99449 h 273856"/>
              <a:gd name="connsiteX118" fmla="*/ 90202 w 1439864"/>
              <a:gd name="connsiteY118" fmla="*/ 99379 h 273856"/>
              <a:gd name="connsiteX119" fmla="*/ 92461 w 1439864"/>
              <a:gd name="connsiteY119" fmla="*/ 99308 h 273856"/>
              <a:gd name="connsiteX120" fmla="*/ 94507 w 1439864"/>
              <a:gd name="connsiteY120" fmla="*/ 99237 h 273856"/>
              <a:gd name="connsiteX121" fmla="*/ 163043 w 1439864"/>
              <a:gd name="connsiteY121" fmla="*/ 97331 h 273856"/>
              <a:gd name="connsiteX122" fmla="*/ 163819 w 1439864"/>
              <a:gd name="connsiteY122" fmla="*/ 97684 h 273856"/>
              <a:gd name="connsiteX123" fmla="*/ 164172 w 1439864"/>
              <a:gd name="connsiteY123" fmla="*/ 98460 h 273856"/>
              <a:gd name="connsiteX124" fmla="*/ 164102 w 1439864"/>
              <a:gd name="connsiteY124" fmla="*/ 100860 h 273856"/>
              <a:gd name="connsiteX125" fmla="*/ 164031 w 1439864"/>
              <a:gd name="connsiteY125" fmla="*/ 103542 h 273856"/>
              <a:gd name="connsiteX126" fmla="*/ 163961 w 1439864"/>
              <a:gd name="connsiteY126" fmla="*/ 104883 h 273856"/>
              <a:gd name="connsiteX127" fmla="*/ 163890 w 1439864"/>
              <a:gd name="connsiteY127" fmla="*/ 108906 h 273856"/>
              <a:gd name="connsiteX128" fmla="*/ 163819 w 1439864"/>
              <a:gd name="connsiteY128" fmla="*/ 111447 h 273856"/>
              <a:gd name="connsiteX129" fmla="*/ 162761 w 1439864"/>
              <a:gd name="connsiteY129" fmla="*/ 112506 h 273856"/>
              <a:gd name="connsiteX130" fmla="*/ 154221 w 1439864"/>
              <a:gd name="connsiteY130" fmla="*/ 112647 h 273856"/>
              <a:gd name="connsiteX131" fmla="*/ 144339 w 1439864"/>
              <a:gd name="connsiteY131" fmla="*/ 112859 h 273856"/>
              <a:gd name="connsiteX132" fmla="*/ 138975 w 1439864"/>
              <a:gd name="connsiteY132" fmla="*/ 112929 h 273856"/>
              <a:gd name="connsiteX133" fmla="*/ 134598 w 1439864"/>
              <a:gd name="connsiteY133" fmla="*/ 113000 h 273856"/>
              <a:gd name="connsiteX134" fmla="*/ 124999 w 1439864"/>
              <a:gd name="connsiteY134" fmla="*/ 113141 h 273856"/>
              <a:gd name="connsiteX135" fmla="*/ 124576 w 1439864"/>
              <a:gd name="connsiteY135" fmla="*/ 113141 h 273856"/>
              <a:gd name="connsiteX136" fmla="*/ 124576 w 1439864"/>
              <a:gd name="connsiteY136" fmla="*/ 113565 h 273856"/>
              <a:gd name="connsiteX137" fmla="*/ 124435 w 1439864"/>
              <a:gd name="connsiteY137" fmla="*/ 116812 h 273856"/>
              <a:gd name="connsiteX138" fmla="*/ 124294 w 1439864"/>
              <a:gd name="connsiteY138" fmla="*/ 120129 h 273856"/>
              <a:gd name="connsiteX139" fmla="*/ 124152 w 1439864"/>
              <a:gd name="connsiteY139" fmla="*/ 123375 h 273856"/>
              <a:gd name="connsiteX140" fmla="*/ 124012 w 1439864"/>
              <a:gd name="connsiteY140" fmla="*/ 126693 h 273856"/>
              <a:gd name="connsiteX141" fmla="*/ 124012 w 1439864"/>
              <a:gd name="connsiteY141" fmla="*/ 127187 h 273856"/>
              <a:gd name="connsiteX142" fmla="*/ 124505 w 1439864"/>
              <a:gd name="connsiteY142" fmla="*/ 127187 h 273856"/>
              <a:gd name="connsiteX143" fmla="*/ 129093 w 1439864"/>
              <a:gd name="connsiteY143" fmla="*/ 127187 h 273856"/>
              <a:gd name="connsiteX144" fmla="*/ 133328 w 1439864"/>
              <a:gd name="connsiteY144" fmla="*/ 127117 h 273856"/>
              <a:gd name="connsiteX145" fmla="*/ 142221 w 1439864"/>
              <a:gd name="connsiteY145" fmla="*/ 127046 h 273856"/>
              <a:gd name="connsiteX146" fmla="*/ 151538 w 1439864"/>
              <a:gd name="connsiteY146" fmla="*/ 127187 h 273856"/>
              <a:gd name="connsiteX147" fmla="*/ 159161 w 1439864"/>
              <a:gd name="connsiteY147" fmla="*/ 127117 h 273856"/>
              <a:gd name="connsiteX148" fmla="*/ 159938 w 1439864"/>
              <a:gd name="connsiteY148" fmla="*/ 127470 h 273856"/>
              <a:gd name="connsiteX149" fmla="*/ 160290 w 1439864"/>
              <a:gd name="connsiteY149" fmla="*/ 128246 h 273856"/>
              <a:gd name="connsiteX150" fmla="*/ 160290 w 1439864"/>
              <a:gd name="connsiteY150" fmla="*/ 130575 h 273856"/>
              <a:gd name="connsiteX151" fmla="*/ 160290 w 1439864"/>
              <a:gd name="connsiteY151" fmla="*/ 134457 h 273856"/>
              <a:gd name="connsiteX152" fmla="*/ 160290 w 1439864"/>
              <a:gd name="connsiteY152" fmla="*/ 138339 h 273856"/>
              <a:gd name="connsiteX153" fmla="*/ 160290 w 1439864"/>
              <a:gd name="connsiteY153" fmla="*/ 140669 h 273856"/>
              <a:gd name="connsiteX154" fmla="*/ 159938 w 1439864"/>
              <a:gd name="connsiteY154" fmla="*/ 141444 h 273856"/>
              <a:gd name="connsiteX155" fmla="*/ 159161 w 1439864"/>
              <a:gd name="connsiteY155" fmla="*/ 141798 h 273856"/>
              <a:gd name="connsiteX156" fmla="*/ 151538 w 1439864"/>
              <a:gd name="connsiteY156" fmla="*/ 141727 h 273856"/>
              <a:gd name="connsiteX157" fmla="*/ 142504 w 1439864"/>
              <a:gd name="connsiteY157" fmla="*/ 141656 h 273856"/>
              <a:gd name="connsiteX158" fmla="*/ 133611 w 1439864"/>
              <a:gd name="connsiteY158" fmla="*/ 141586 h 273856"/>
              <a:gd name="connsiteX159" fmla="*/ 124787 w 1439864"/>
              <a:gd name="connsiteY159" fmla="*/ 141515 h 273856"/>
              <a:gd name="connsiteX160" fmla="*/ 124294 w 1439864"/>
              <a:gd name="connsiteY160" fmla="*/ 141515 h 273856"/>
              <a:gd name="connsiteX161" fmla="*/ 124294 w 1439864"/>
              <a:gd name="connsiteY161" fmla="*/ 142009 h 273856"/>
              <a:gd name="connsiteX162" fmla="*/ 124364 w 1439864"/>
              <a:gd name="connsiteY162" fmla="*/ 145609 h 273856"/>
              <a:gd name="connsiteX163" fmla="*/ 124435 w 1439864"/>
              <a:gd name="connsiteY163" fmla="*/ 149209 h 273856"/>
              <a:gd name="connsiteX164" fmla="*/ 124576 w 1439864"/>
              <a:gd name="connsiteY164" fmla="*/ 152809 h 273856"/>
              <a:gd name="connsiteX165" fmla="*/ 124717 w 1439864"/>
              <a:gd name="connsiteY165" fmla="*/ 156408 h 273856"/>
              <a:gd name="connsiteX166" fmla="*/ 124717 w 1439864"/>
              <a:gd name="connsiteY166" fmla="*/ 156832 h 273856"/>
              <a:gd name="connsiteX167" fmla="*/ 125140 w 1439864"/>
              <a:gd name="connsiteY167" fmla="*/ 156832 h 273856"/>
              <a:gd name="connsiteX168" fmla="*/ 131987 w 1439864"/>
              <a:gd name="connsiteY168" fmla="*/ 156972 h 273856"/>
              <a:gd name="connsiteX169" fmla="*/ 134951 w 1439864"/>
              <a:gd name="connsiteY169" fmla="*/ 157043 h 273856"/>
              <a:gd name="connsiteX170" fmla="*/ 140386 w 1439864"/>
              <a:gd name="connsiteY170" fmla="*/ 157114 h 273856"/>
              <a:gd name="connsiteX171" fmla="*/ 144904 w 1439864"/>
              <a:gd name="connsiteY171" fmla="*/ 157184 h 273856"/>
              <a:gd name="connsiteX172" fmla="*/ 155067 w 1439864"/>
              <a:gd name="connsiteY172" fmla="*/ 157326 h 273856"/>
              <a:gd name="connsiteX173" fmla="*/ 163890 w 1439864"/>
              <a:gd name="connsiteY173" fmla="*/ 157467 h 273856"/>
              <a:gd name="connsiteX174" fmla="*/ 164949 w 1439864"/>
              <a:gd name="connsiteY174" fmla="*/ 158526 h 273856"/>
              <a:gd name="connsiteX175" fmla="*/ 165019 w 1439864"/>
              <a:gd name="connsiteY175" fmla="*/ 161349 h 273856"/>
              <a:gd name="connsiteX176" fmla="*/ 165090 w 1439864"/>
              <a:gd name="connsiteY176" fmla="*/ 165724 h 273856"/>
              <a:gd name="connsiteX177" fmla="*/ 165231 w 1439864"/>
              <a:gd name="connsiteY177" fmla="*/ 170101 h 273856"/>
              <a:gd name="connsiteX178" fmla="*/ 165302 w 1439864"/>
              <a:gd name="connsiteY178" fmla="*/ 172783 h 273856"/>
              <a:gd name="connsiteX179" fmla="*/ 164949 w 1439864"/>
              <a:gd name="connsiteY179" fmla="*/ 173559 h 273856"/>
              <a:gd name="connsiteX180" fmla="*/ 164172 w 1439864"/>
              <a:gd name="connsiteY180" fmla="*/ 173912 h 273856"/>
              <a:gd name="connsiteX181" fmla="*/ 150973 w 1439864"/>
              <a:gd name="connsiteY181" fmla="*/ 173489 h 273856"/>
              <a:gd name="connsiteX182" fmla="*/ 136434 w 1439864"/>
              <a:gd name="connsiteY182" fmla="*/ 172995 h 273856"/>
              <a:gd name="connsiteX183" fmla="*/ 133257 w 1439864"/>
              <a:gd name="connsiteY183" fmla="*/ 172854 h 273856"/>
              <a:gd name="connsiteX184" fmla="*/ 122176 w 1439864"/>
              <a:gd name="connsiteY184" fmla="*/ 172500 h 273856"/>
              <a:gd name="connsiteX185" fmla="*/ 109542 w 1439864"/>
              <a:gd name="connsiteY185" fmla="*/ 172077 h 273856"/>
              <a:gd name="connsiteX186" fmla="*/ 108484 w 1439864"/>
              <a:gd name="connsiteY186" fmla="*/ 171089 h 273856"/>
              <a:gd name="connsiteX187" fmla="*/ 107142 w 1439864"/>
              <a:gd name="connsiteY187" fmla="*/ 154008 h 273856"/>
              <a:gd name="connsiteX188" fmla="*/ 106648 w 1439864"/>
              <a:gd name="connsiteY188" fmla="*/ 135586 h 273856"/>
              <a:gd name="connsiteX189" fmla="*/ 107142 w 1439864"/>
              <a:gd name="connsiteY189" fmla="*/ 117164 h 273856"/>
              <a:gd name="connsiteX190" fmla="*/ 108484 w 1439864"/>
              <a:gd name="connsiteY190" fmla="*/ 100084 h 273856"/>
              <a:gd name="connsiteX191" fmla="*/ 109542 w 1439864"/>
              <a:gd name="connsiteY191" fmla="*/ 99095 h 273856"/>
              <a:gd name="connsiteX192" fmla="*/ 121894 w 1439864"/>
              <a:gd name="connsiteY192" fmla="*/ 98672 h 273856"/>
              <a:gd name="connsiteX193" fmla="*/ 135869 w 1439864"/>
              <a:gd name="connsiteY193" fmla="*/ 98178 h 273856"/>
              <a:gd name="connsiteX194" fmla="*/ 150126 w 1439864"/>
              <a:gd name="connsiteY194" fmla="*/ 97755 h 273856"/>
              <a:gd name="connsiteX195" fmla="*/ 163043 w 1439864"/>
              <a:gd name="connsiteY195" fmla="*/ 97331 h 273856"/>
              <a:gd name="connsiteX196" fmla="*/ 193887 w 1439864"/>
              <a:gd name="connsiteY196" fmla="*/ 96343 h 273856"/>
              <a:gd name="connsiteX197" fmla="*/ 194664 w 1439864"/>
              <a:gd name="connsiteY197" fmla="*/ 96625 h 273856"/>
              <a:gd name="connsiteX198" fmla="*/ 195016 w 1439864"/>
              <a:gd name="connsiteY198" fmla="*/ 97402 h 273856"/>
              <a:gd name="connsiteX199" fmla="*/ 195087 w 1439864"/>
              <a:gd name="connsiteY199" fmla="*/ 111166 h 273856"/>
              <a:gd name="connsiteX200" fmla="*/ 195087 w 1439864"/>
              <a:gd name="connsiteY200" fmla="*/ 126552 h 273856"/>
              <a:gd name="connsiteX201" fmla="*/ 195087 w 1439864"/>
              <a:gd name="connsiteY201" fmla="*/ 134245 h 273856"/>
              <a:gd name="connsiteX202" fmla="*/ 195087 w 1439864"/>
              <a:gd name="connsiteY202" fmla="*/ 141939 h 273856"/>
              <a:gd name="connsiteX203" fmla="*/ 194946 w 1439864"/>
              <a:gd name="connsiteY203" fmla="*/ 157255 h 273856"/>
              <a:gd name="connsiteX204" fmla="*/ 194946 w 1439864"/>
              <a:gd name="connsiteY204" fmla="*/ 157678 h 273856"/>
              <a:gd name="connsiteX205" fmla="*/ 195369 w 1439864"/>
              <a:gd name="connsiteY205" fmla="*/ 157678 h 273856"/>
              <a:gd name="connsiteX206" fmla="*/ 199534 w 1439864"/>
              <a:gd name="connsiteY206" fmla="*/ 157749 h 273856"/>
              <a:gd name="connsiteX207" fmla="*/ 203345 w 1439864"/>
              <a:gd name="connsiteY207" fmla="*/ 157820 h 273856"/>
              <a:gd name="connsiteX208" fmla="*/ 207579 w 1439864"/>
              <a:gd name="connsiteY208" fmla="*/ 157890 h 273856"/>
              <a:gd name="connsiteX209" fmla="*/ 211462 w 1439864"/>
              <a:gd name="connsiteY209" fmla="*/ 157961 h 273856"/>
              <a:gd name="connsiteX210" fmla="*/ 219579 w 1439864"/>
              <a:gd name="connsiteY210" fmla="*/ 158102 h 273856"/>
              <a:gd name="connsiteX211" fmla="*/ 223884 w 1439864"/>
              <a:gd name="connsiteY211" fmla="*/ 158173 h 273856"/>
              <a:gd name="connsiteX212" fmla="*/ 226284 w 1439864"/>
              <a:gd name="connsiteY212" fmla="*/ 158243 h 273856"/>
              <a:gd name="connsiteX213" fmla="*/ 227060 w 1439864"/>
              <a:gd name="connsiteY213" fmla="*/ 158596 h 273856"/>
              <a:gd name="connsiteX214" fmla="*/ 227342 w 1439864"/>
              <a:gd name="connsiteY214" fmla="*/ 159372 h 273856"/>
              <a:gd name="connsiteX215" fmla="*/ 227272 w 1439864"/>
              <a:gd name="connsiteY215" fmla="*/ 162337 h 273856"/>
              <a:gd name="connsiteX216" fmla="*/ 227131 w 1439864"/>
              <a:gd name="connsiteY216" fmla="*/ 166854 h 273856"/>
              <a:gd name="connsiteX217" fmla="*/ 226989 w 1439864"/>
              <a:gd name="connsiteY217" fmla="*/ 171372 h 273856"/>
              <a:gd name="connsiteX218" fmla="*/ 226849 w 1439864"/>
              <a:gd name="connsiteY218" fmla="*/ 174406 h 273856"/>
              <a:gd name="connsiteX219" fmla="*/ 225719 w 1439864"/>
              <a:gd name="connsiteY219" fmla="*/ 175465 h 273856"/>
              <a:gd name="connsiteX220" fmla="*/ 218379 w 1439864"/>
              <a:gd name="connsiteY220" fmla="*/ 175254 h 273856"/>
              <a:gd name="connsiteX221" fmla="*/ 209627 w 1439864"/>
              <a:gd name="connsiteY221" fmla="*/ 175042 h 273856"/>
              <a:gd name="connsiteX222" fmla="*/ 200945 w 1439864"/>
              <a:gd name="connsiteY222" fmla="*/ 174830 h 273856"/>
              <a:gd name="connsiteX223" fmla="*/ 196146 w 1439864"/>
              <a:gd name="connsiteY223" fmla="*/ 174689 h 273856"/>
              <a:gd name="connsiteX224" fmla="*/ 192334 w 1439864"/>
              <a:gd name="connsiteY224" fmla="*/ 174618 h 273856"/>
              <a:gd name="connsiteX225" fmla="*/ 188099 w 1439864"/>
              <a:gd name="connsiteY225" fmla="*/ 174477 h 273856"/>
              <a:gd name="connsiteX226" fmla="*/ 183864 w 1439864"/>
              <a:gd name="connsiteY226" fmla="*/ 174336 h 273856"/>
              <a:gd name="connsiteX227" fmla="*/ 179700 w 1439864"/>
              <a:gd name="connsiteY227" fmla="*/ 174195 h 273856"/>
              <a:gd name="connsiteX228" fmla="*/ 177018 w 1439864"/>
              <a:gd name="connsiteY228" fmla="*/ 174124 h 273856"/>
              <a:gd name="connsiteX229" fmla="*/ 175959 w 1439864"/>
              <a:gd name="connsiteY229" fmla="*/ 173066 h 273856"/>
              <a:gd name="connsiteX230" fmla="*/ 175677 w 1439864"/>
              <a:gd name="connsiteY230" fmla="*/ 154997 h 273856"/>
              <a:gd name="connsiteX231" fmla="*/ 175536 w 1439864"/>
              <a:gd name="connsiteY231" fmla="*/ 135446 h 273856"/>
              <a:gd name="connsiteX232" fmla="*/ 175677 w 1439864"/>
              <a:gd name="connsiteY232" fmla="*/ 115894 h 273856"/>
              <a:gd name="connsiteX233" fmla="*/ 175959 w 1439864"/>
              <a:gd name="connsiteY233" fmla="*/ 97825 h 273856"/>
              <a:gd name="connsiteX234" fmla="*/ 177018 w 1439864"/>
              <a:gd name="connsiteY234" fmla="*/ 96767 h 273856"/>
              <a:gd name="connsiteX235" fmla="*/ 177935 w 1439864"/>
              <a:gd name="connsiteY235" fmla="*/ 96767 h 273856"/>
              <a:gd name="connsiteX236" fmla="*/ 180476 w 1439864"/>
              <a:gd name="connsiteY236" fmla="*/ 96696 h 273856"/>
              <a:gd name="connsiteX237" fmla="*/ 185417 w 1439864"/>
              <a:gd name="connsiteY237" fmla="*/ 96555 h 273856"/>
              <a:gd name="connsiteX238" fmla="*/ 190429 w 1439864"/>
              <a:gd name="connsiteY238" fmla="*/ 96413 h 273856"/>
              <a:gd name="connsiteX239" fmla="*/ 257340 w 1439864"/>
              <a:gd name="connsiteY239" fmla="*/ 94508 h 273856"/>
              <a:gd name="connsiteX240" fmla="*/ 258470 w 1439864"/>
              <a:gd name="connsiteY240" fmla="*/ 95496 h 273856"/>
              <a:gd name="connsiteX241" fmla="*/ 259458 w 1439864"/>
              <a:gd name="connsiteY241" fmla="*/ 110036 h 273856"/>
              <a:gd name="connsiteX242" fmla="*/ 260022 w 1439864"/>
              <a:gd name="connsiteY242" fmla="*/ 126058 h 273856"/>
              <a:gd name="connsiteX243" fmla="*/ 260093 w 1439864"/>
              <a:gd name="connsiteY243" fmla="*/ 135304 h 273856"/>
              <a:gd name="connsiteX244" fmla="*/ 260022 w 1439864"/>
              <a:gd name="connsiteY244" fmla="*/ 142080 h 273856"/>
              <a:gd name="connsiteX245" fmla="*/ 259529 w 1439864"/>
              <a:gd name="connsiteY245" fmla="*/ 158102 h 273856"/>
              <a:gd name="connsiteX246" fmla="*/ 259529 w 1439864"/>
              <a:gd name="connsiteY246" fmla="*/ 158596 h 273856"/>
              <a:gd name="connsiteX247" fmla="*/ 260022 w 1439864"/>
              <a:gd name="connsiteY247" fmla="*/ 158596 h 273856"/>
              <a:gd name="connsiteX248" fmla="*/ 268774 w 1439864"/>
              <a:gd name="connsiteY248" fmla="*/ 158737 h 273856"/>
              <a:gd name="connsiteX249" fmla="*/ 273363 w 1439864"/>
              <a:gd name="connsiteY249" fmla="*/ 158808 h 273856"/>
              <a:gd name="connsiteX250" fmla="*/ 277598 w 1439864"/>
              <a:gd name="connsiteY250" fmla="*/ 158879 h 273856"/>
              <a:gd name="connsiteX251" fmla="*/ 286561 w 1439864"/>
              <a:gd name="connsiteY251" fmla="*/ 159020 h 273856"/>
              <a:gd name="connsiteX252" fmla="*/ 293972 w 1439864"/>
              <a:gd name="connsiteY252" fmla="*/ 159090 h 273856"/>
              <a:gd name="connsiteX253" fmla="*/ 294607 w 1439864"/>
              <a:gd name="connsiteY253" fmla="*/ 159231 h 273856"/>
              <a:gd name="connsiteX254" fmla="*/ 294890 w 1439864"/>
              <a:gd name="connsiteY254" fmla="*/ 160078 h 273856"/>
              <a:gd name="connsiteX255" fmla="*/ 294607 w 1439864"/>
              <a:gd name="connsiteY255" fmla="*/ 163184 h 273856"/>
              <a:gd name="connsiteX256" fmla="*/ 294184 w 1439864"/>
              <a:gd name="connsiteY256" fmla="*/ 167843 h 273856"/>
              <a:gd name="connsiteX257" fmla="*/ 293690 w 1439864"/>
              <a:gd name="connsiteY257" fmla="*/ 172572 h 273856"/>
              <a:gd name="connsiteX258" fmla="*/ 293266 w 1439864"/>
              <a:gd name="connsiteY258" fmla="*/ 175889 h 273856"/>
              <a:gd name="connsiteX259" fmla="*/ 292207 w 1439864"/>
              <a:gd name="connsiteY259" fmla="*/ 176806 h 273856"/>
              <a:gd name="connsiteX260" fmla="*/ 279080 w 1439864"/>
              <a:gd name="connsiteY260" fmla="*/ 176524 h 273856"/>
              <a:gd name="connsiteX261" fmla="*/ 264822 w 1439864"/>
              <a:gd name="connsiteY261" fmla="*/ 176171 h 273856"/>
              <a:gd name="connsiteX262" fmla="*/ 250847 w 1439864"/>
              <a:gd name="connsiteY262" fmla="*/ 175818 h 273856"/>
              <a:gd name="connsiteX263" fmla="*/ 245553 w 1439864"/>
              <a:gd name="connsiteY263" fmla="*/ 175677 h 273856"/>
              <a:gd name="connsiteX264" fmla="*/ 238707 w 1439864"/>
              <a:gd name="connsiteY264" fmla="*/ 175536 h 273856"/>
              <a:gd name="connsiteX265" fmla="*/ 237930 w 1439864"/>
              <a:gd name="connsiteY265" fmla="*/ 175183 h 273856"/>
              <a:gd name="connsiteX266" fmla="*/ 237648 w 1439864"/>
              <a:gd name="connsiteY266" fmla="*/ 174407 h 273856"/>
              <a:gd name="connsiteX267" fmla="*/ 238425 w 1439864"/>
              <a:gd name="connsiteY267" fmla="*/ 155631 h 273856"/>
              <a:gd name="connsiteX268" fmla="*/ 238707 w 1439864"/>
              <a:gd name="connsiteY268" fmla="*/ 135233 h 273856"/>
              <a:gd name="connsiteX269" fmla="*/ 238425 w 1439864"/>
              <a:gd name="connsiteY269" fmla="*/ 114836 h 273856"/>
              <a:gd name="connsiteX270" fmla="*/ 237648 w 1439864"/>
              <a:gd name="connsiteY270" fmla="*/ 96060 h 273856"/>
              <a:gd name="connsiteX271" fmla="*/ 237930 w 1439864"/>
              <a:gd name="connsiteY271" fmla="*/ 95285 h 273856"/>
              <a:gd name="connsiteX272" fmla="*/ 238707 w 1439864"/>
              <a:gd name="connsiteY272" fmla="*/ 94931 h 273856"/>
              <a:gd name="connsiteX273" fmla="*/ 242448 w 1439864"/>
              <a:gd name="connsiteY273" fmla="*/ 94861 h 273856"/>
              <a:gd name="connsiteX274" fmla="*/ 247882 w 1439864"/>
              <a:gd name="connsiteY274" fmla="*/ 94720 h 273856"/>
              <a:gd name="connsiteX275" fmla="*/ 253035 w 1439864"/>
              <a:gd name="connsiteY275" fmla="*/ 94578 h 273856"/>
              <a:gd name="connsiteX276" fmla="*/ 253317 w 1439864"/>
              <a:gd name="connsiteY276" fmla="*/ 94578 h 273856"/>
              <a:gd name="connsiteX277" fmla="*/ 381634 w 1439864"/>
              <a:gd name="connsiteY277" fmla="*/ 92037 h 273856"/>
              <a:gd name="connsiteX278" fmla="*/ 382693 w 1439864"/>
              <a:gd name="connsiteY278" fmla="*/ 92884 h 273856"/>
              <a:gd name="connsiteX279" fmla="*/ 386434 w 1439864"/>
              <a:gd name="connsiteY279" fmla="*/ 113494 h 273856"/>
              <a:gd name="connsiteX280" fmla="*/ 387704 w 1439864"/>
              <a:gd name="connsiteY280" fmla="*/ 135515 h 273856"/>
              <a:gd name="connsiteX281" fmla="*/ 386363 w 1439864"/>
              <a:gd name="connsiteY281" fmla="*/ 157395 h 273856"/>
              <a:gd name="connsiteX282" fmla="*/ 382622 w 1439864"/>
              <a:gd name="connsiteY282" fmla="*/ 178005 h 273856"/>
              <a:gd name="connsiteX283" fmla="*/ 381564 w 1439864"/>
              <a:gd name="connsiteY283" fmla="*/ 178853 h 273856"/>
              <a:gd name="connsiteX284" fmla="*/ 376340 w 1439864"/>
              <a:gd name="connsiteY284" fmla="*/ 178782 h 273856"/>
              <a:gd name="connsiteX285" fmla="*/ 369917 w 1439864"/>
              <a:gd name="connsiteY285" fmla="*/ 178641 h 273856"/>
              <a:gd name="connsiteX286" fmla="*/ 366600 w 1439864"/>
              <a:gd name="connsiteY286" fmla="*/ 178570 h 273856"/>
              <a:gd name="connsiteX287" fmla="*/ 363565 w 1439864"/>
              <a:gd name="connsiteY287" fmla="*/ 178499 h 273856"/>
              <a:gd name="connsiteX288" fmla="*/ 359118 w 1439864"/>
              <a:gd name="connsiteY288" fmla="*/ 178429 h 273856"/>
              <a:gd name="connsiteX289" fmla="*/ 358271 w 1439864"/>
              <a:gd name="connsiteY289" fmla="*/ 178005 h 273856"/>
              <a:gd name="connsiteX290" fmla="*/ 358059 w 1439864"/>
              <a:gd name="connsiteY290" fmla="*/ 177088 h 273856"/>
              <a:gd name="connsiteX291" fmla="*/ 359048 w 1439864"/>
              <a:gd name="connsiteY291" fmla="*/ 172076 h 273856"/>
              <a:gd name="connsiteX292" fmla="*/ 360177 w 1439864"/>
              <a:gd name="connsiteY292" fmla="*/ 165160 h 273856"/>
              <a:gd name="connsiteX293" fmla="*/ 361094 w 1439864"/>
              <a:gd name="connsiteY293" fmla="*/ 158243 h 273856"/>
              <a:gd name="connsiteX294" fmla="*/ 361729 w 1439864"/>
              <a:gd name="connsiteY294" fmla="*/ 151326 h 273856"/>
              <a:gd name="connsiteX295" fmla="*/ 361801 w 1439864"/>
              <a:gd name="connsiteY295" fmla="*/ 150831 h 273856"/>
              <a:gd name="connsiteX296" fmla="*/ 361306 w 1439864"/>
              <a:gd name="connsiteY296" fmla="*/ 150831 h 273856"/>
              <a:gd name="connsiteX297" fmla="*/ 357001 w 1439864"/>
              <a:gd name="connsiteY297" fmla="*/ 150761 h 273856"/>
              <a:gd name="connsiteX298" fmla="*/ 352907 w 1439864"/>
              <a:gd name="connsiteY298" fmla="*/ 150761 h 273856"/>
              <a:gd name="connsiteX299" fmla="*/ 344649 w 1439864"/>
              <a:gd name="connsiteY299" fmla="*/ 150690 h 273856"/>
              <a:gd name="connsiteX300" fmla="*/ 336532 w 1439864"/>
              <a:gd name="connsiteY300" fmla="*/ 150620 h 273856"/>
              <a:gd name="connsiteX301" fmla="*/ 336391 w 1439864"/>
              <a:gd name="connsiteY301" fmla="*/ 150620 h 273856"/>
              <a:gd name="connsiteX302" fmla="*/ 332227 w 1439864"/>
              <a:gd name="connsiteY302" fmla="*/ 150549 h 273856"/>
              <a:gd name="connsiteX303" fmla="*/ 328204 w 1439864"/>
              <a:gd name="connsiteY303" fmla="*/ 150549 h 273856"/>
              <a:gd name="connsiteX304" fmla="*/ 327780 w 1439864"/>
              <a:gd name="connsiteY304" fmla="*/ 150549 h 273856"/>
              <a:gd name="connsiteX305" fmla="*/ 327780 w 1439864"/>
              <a:gd name="connsiteY305" fmla="*/ 150973 h 273856"/>
              <a:gd name="connsiteX306" fmla="*/ 327286 w 1439864"/>
              <a:gd name="connsiteY306" fmla="*/ 157749 h 273856"/>
              <a:gd name="connsiteX307" fmla="*/ 326580 w 1439864"/>
              <a:gd name="connsiteY307" fmla="*/ 164524 h 273856"/>
              <a:gd name="connsiteX308" fmla="*/ 325733 w 1439864"/>
              <a:gd name="connsiteY308" fmla="*/ 171300 h 273856"/>
              <a:gd name="connsiteX309" fmla="*/ 324886 w 1439864"/>
              <a:gd name="connsiteY309" fmla="*/ 176735 h 273856"/>
              <a:gd name="connsiteX310" fmla="*/ 323757 w 1439864"/>
              <a:gd name="connsiteY310" fmla="*/ 177652 h 273856"/>
              <a:gd name="connsiteX311" fmla="*/ 319098 w 1439864"/>
              <a:gd name="connsiteY311" fmla="*/ 177582 h 273856"/>
              <a:gd name="connsiteX312" fmla="*/ 317122 w 1439864"/>
              <a:gd name="connsiteY312" fmla="*/ 177511 h 273856"/>
              <a:gd name="connsiteX313" fmla="*/ 313169 w 1439864"/>
              <a:gd name="connsiteY313" fmla="*/ 177440 h 273856"/>
              <a:gd name="connsiteX314" fmla="*/ 307240 w 1439864"/>
              <a:gd name="connsiteY314" fmla="*/ 177300 h 273856"/>
              <a:gd name="connsiteX315" fmla="*/ 304417 w 1439864"/>
              <a:gd name="connsiteY315" fmla="*/ 177229 h 273856"/>
              <a:gd name="connsiteX316" fmla="*/ 303076 w 1439864"/>
              <a:gd name="connsiteY316" fmla="*/ 177159 h 273856"/>
              <a:gd name="connsiteX317" fmla="*/ 302300 w 1439864"/>
              <a:gd name="connsiteY317" fmla="*/ 176805 h 273856"/>
              <a:gd name="connsiteX318" fmla="*/ 302018 w 1439864"/>
              <a:gd name="connsiteY318" fmla="*/ 175958 h 273856"/>
              <a:gd name="connsiteX319" fmla="*/ 303994 w 1439864"/>
              <a:gd name="connsiteY319" fmla="*/ 156549 h 273856"/>
              <a:gd name="connsiteX320" fmla="*/ 304699 w 1439864"/>
              <a:gd name="connsiteY320" fmla="*/ 135374 h 273856"/>
              <a:gd name="connsiteX321" fmla="*/ 303994 w 1439864"/>
              <a:gd name="connsiteY321" fmla="*/ 114200 h 273856"/>
              <a:gd name="connsiteX322" fmla="*/ 302018 w 1439864"/>
              <a:gd name="connsiteY322" fmla="*/ 94790 h 273856"/>
              <a:gd name="connsiteX323" fmla="*/ 302300 w 1439864"/>
              <a:gd name="connsiteY323" fmla="*/ 93943 h 273856"/>
              <a:gd name="connsiteX324" fmla="*/ 303076 w 1439864"/>
              <a:gd name="connsiteY324" fmla="*/ 93590 h 273856"/>
              <a:gd name="connsiteX325" fmla="*/ 320934 w 1439864"/>
              <a:gd name="connsiteY325" fmla="*/ 93237 h 273856"/>
              <a:gd name="connsiteX326" fmla="*/ 341049 w 1439864"/>
              <a:gd name="connsiteY326" fmla="*/ 92814 h 273856"/>
              <a:gd name="connsiteX327" fmla="*/ 361659 w 1439864"/>
              <a:gd name="connsiteY327" fmla="*/ 92390 h 273856"/>
              <a:gd name="connsiteX328" fmla="*/ 381634 w 1439864"/>
              <a:gd name="connsiteY328" fmla="*/ 92037 h 273856"/>
              <a:gd name="connsiteX329" fmla="*/ 1305476 w 1439864"/>
              <a:gd name="connsiteY329" fmla="*/ 69099 h 273856"/>
              <a:gd name="connsiteX330" fmla="*/ 1342531 w 1439864"/>
              <a:gd name="connsiteY330" fmla="*/ 69099 h 273856"/>
              <a:gd name="connsiteX331" fmla="*/ 1401467 w 1439864"/>
              <a:gd name="connsiteY331" fmla="*/ 145044 h 273856"/>
              <a:gd name="connsiteX332" fmla="*/ 1401467 w 1439864"/>
              <a:gd name="connsiteY332" fmla="*/ 69099 h 273856"/>
              <a:gd name="connsiteX333" fmla="*/ 1439864 w 1439864"/>
              <a:gd name="connsiteY333" fmla="*/ 69099 h 273856"/>
              <a:gd name="connsiteX334" fmla="*/ 1439864 w 1439864"/>
              <a:gd name="connsiteY334" fmla="*/ 203556 h 273856"/>
              <a:gd name="connsiteX335" fmla="*/ 1402032 w 1439864"/>
              <a:gd name="connsiteY335" fmla="*/ 203556 h 273856"/>
              <a:gd name="connsiteX336" fmla="*/ 1343661 w 1439864"/>
              <a:gd name="connsiteY336" fmla="*/ 129658 h 273856"/>
              <a:gd name="connsiteX337" fmla="*/ 1343661 w 1439864"/>
              <a:gd name="connsiteY337" fmla="*/ 203556 h 273856"/>
              <a:gd name="connsiteX338" fmla="*/ 1305476 w 1439864"/>
              <a:gd name="connsiteY338" fmla="*/ 203556 h 273856"/>
              <a:gd name="connsiteX339" fmla="*/ 1160290 w 1439864"/>
              <a:gd name="connsiteY339" fmla="*/ 69099 h 273856"/>
              <a:gd name="connsiteX340" fmla="*/ 1197345 w 1439864"/>
              <a:gd name="connsiteY340" fmla="*/ 69099 h 273856"/>
              <a:gd name="connsiteX341" fmla="*/ 1256281 w 1439864"/>
              <a:gd name="connsiteY341" fmla="*/ 145044 h 273856"/>
              <a:gd name="connsiteX342" fmla="*/ 1256281 w 1439864"/>
              <a:gd name="connsiteY342" fmla="*/ 69099 h 273856"/>
              <a:gd name="connsiteX343" fmla="*/ 1294678 w 1439864"/>
              <a:gd name="connsiteY343" fmla="*/ 69099 h 273856"/>
              <a:gd name="connsiteX344" fmla="*/ 1294678 w 1439864"/>
              <a:gd name="connsiteY344" fmla="*/ 203556 h 273856"/>
              <a:gd name="connsiteX345" fmla="*/ 1256846 w 1439864"/>
              <a:gd name="connsiteY345" fmla="*/ 203556 h 273856"/>
              <a:gd name="connsiteX346" fmla="*/ 1198475 w 1439864"/>
              <a:gd name="connsiteY346" fmla="*/ 129658 h 273856"/>
              <a:gd name="connsiteX347" fmla="*/ 1198475 w 1439864"/>
              <a:gd name="connsiteY347" fmla="*/ 203556 h 273856"/>
              <a:gd name="connsiteX348" fmla="*/ 1160290 w 1439864"/>
              <a:gd name="connsiteY348" fmla="*/ 203556 h 273856"/>
              <a:gd name="connsiteX349" fmla="*/ 1065359 w 1439864"/>
              <a:gd name="connsiteY349" fmla="*/ 69099 h 273856"/>
              <a:gd name="connsiteX350" fmla="*/ 1105660 w 1439864"/>
              <a:gd name="connsiteY350" fmla="*/ 69099 h 273856"/>
              <a:gd name="connsiteX351" fmla="*/ 1155985 w 1439864"/>
              <a:gd name="connsiteY351" fmla="*/ 203556 h 273856"/>
              <a:gd name="connsiteX352" fmla="*/ 1114907 w 1439864"/>
              <a:gd name="connsiteY352" fmla="*/ 203556 h 273856"/>
              <a:gd name="connsiteX353" fmla="*/ 1106296 w 1439864"/>
              <a:gd name="connsiteY353" fmla="*/ 181535 h 273856"/>
              <a:gd name="connsiteX354" fmla="*/ 1062747 w 1439864"/>
              <a:gd name="connsiteY354" fmla="*/ 181535 h 273856"/>
              <a:gd name="connsiteX355" fmla="*/ 1053571 w 1439864"/>
              <a:gd name="connsiteY355" fmla="*/ 203556 h 273856"/>
              <a:gd name="connsiteX356" fmla="*/ 1012422 w 1439864"/>
              <a:gd name="connsiteY356" fmla="*/ 203556 h 273856"/>
              <a:gd name="connsiteX357" fmla="*/ 839637 w 1439864"/>
              <a:gd name="connsiteY357" fmla="*/ 69099 h 273856"/>
              <a:gd name="connsiteX358" fmla="*/ 887703 w 1439864"/>
              <a:gd name="connsiteY358" fmla="*/ 69099 h 273856"/>
              <a:gd name="connsiteX359" fmla="*/ 923276 w 1439864"/>
              <a:gd name="connsiteY359" fmla="*/ 151255 h 273856"/>
              <a:gd name="connsiteX360" fmla="*/ 959414 w 1439864"/>
              <a:gd name="connsiteY360" fmla="*/ 69099 h 273856"/>
              <a:gd name="connsiteX361" fmla="*/ 1008256 w 1439864"/>
              <a:gd name="connsiteY361" fmla="*/ 69099 h 273856"/>
              <a:gd name="connsiteX362" fmla="*/ 1008256 w 1439864"/>
              <a:gd name="connsiteY362" fmla="*/ 203556 h 273856"/>
              <a:gd name="connsiteX363" fmla="*/ 968660 w 1439864"/>
              <a:gd name="connsiteY363" fmla="*/ 203556 h 273856"/>
              <a:gd name="connsiteX364" fmla="*/ 968660 w 1439864"/>
              <a:gd name="connsiteY364" fmla="*/ 140033 h 273856"/>
              <a:gd name="connsiteX365" fmla="*/ 941486 w 1439864"/>
              <a:gd name="connsiteY365" fmla="*/ 203556 h 273856"/>
              <a:gd name="connsiteX366" fmla="*/ 904502 w 1439864"/>
              <a:gd name="connsiteY366" fmla="*/ 203556 h 273856"/>
              <a:gd name="connsiteX367" fmla="*/ 877257 w 1439864"/>
              <a:gd name="connsiteY367" fmla="*/ 138763 h 273856"/>
              <a:gd name="connsiteX368" fmla="*/ 877257 w 1439864"/>
              <a:gd name="connsiteY368" fmla="*/ 203556 h 273856"/>
              <a:gd name="connsiteX369" fmla="*/ 839637 w 1439864"/>
              <a:gd name="connsiteY369" fmla="*/ 203556 h 273856"/>
              <a:gd name="connsiteX370" fmla="*/ 735530 w 1439864"/>
              <a:gd name="connsiteY370" fmla="*/ 69099 h 273856"/>
              <a:gd name="connsiteX371" fmla="*/ 831239 w 1439864"/>
              <a:gd name="connsiteY371" fmla="*/ 69099 h 273856"/>
              <a:gd name="connsiteX372" fmla="*/ 831239 w 1439864"/>
              <a:gd name="connsiteY372" fmla="*/ 102908 h 273856"/>
              <a:gd name="connsiteX373" fmla="*/ 802512 w 1439864"/>
              <a:gd name="connsiteY373" fmla="*/ 102908 h 273856"/>
              <a:gd name="connsiteX374" fmla="*/ 802512 w 1439864"/>
              <a:gd name="connsiteY374" fmla="*/ 203556 h 273856"/>
              <a:gd name="connsiteX375" fmla="*/ 763763 w 1439864"/>
              <a:gd name="connsiteY375" fmla="*/ 203486 h 273856"/>
              <a:gd name="connsiteX376" fmla="*/ 763763 w 1439864"/>
              <a:gd name="connsiteY376" fmla="*/ 102908 h 273856"/>
              <a:gd name="connsiteX377" fmla="*/ 735530 w 1439864"/>
              <a:gd name="connsiteY377" fmla="*/ 102908 h 273856"/>
              <a:gd name="connsiteX378" fmla="*/ 609118 w 1439864"/>
              <a:gd name="connsiteY378" fmla="*/ 69099 h 273856"/>
              <a:gd name="connsiteX379" fmla="*/ 648009 w 1439864"/>
              <a:gd name="connsiteY379" fmla="*/ 69099 h 273856"/>
              <a:gd name="connsiteX380" fmla="*/ 648009 w 1439864"/>
              <a:gd name="connsiteY380" fmla="*/ 151962 h 273856"/>
              <a:gd name="connsiteX381" fmla="*/ 656196 w 1439864"/>
              <a:gd name="connsiteY381" fmla="*/ 169254 h 273856"/>
              <a:gd name="connsiteX382" fmla="*/ 680123 w 1439864"/>
              <a:gd name="connsiteY382" fmla="*/ 169254 h 273856"/>
              <a:gd name="connsiteX383" fmla="*/ 688804 w 1439864"/>
              <a:gd name="connsiteY383" fmla="*/ 151962 h 273856"/>
              <a:gd name="connsiteX384" fmla="*/ 688734 w 1439864"/>
              <a:gd name="connsiteY384" fmla="*/ 151962 h 273856"/>
              <a:gd name="connsiteX385" fmla="*/ 688734 w 1439864"/>
              <a:gd name="connsiteY385" fmla="*/ 69099 h 273856"/>
              <a:gd name="connsiteX386" fmla="*/ 726848 w 1439864"/>
              <a:gd name="connsiteY386" fmla="*/ 69099 h 273856"/>
              <a:gd name="connsiteX387" fmla="*/ 726848 w 1439864"/>
              <a:gd name="connsiteY387" fmla="*/ 160431 h 273856"/>
              <a:gd name="connsiteX388" fmla="*/ 707085 w 1439864"/>
              <a:gd name="connsiteY388" fmla="*/ 196498 h 273856"/>
              <a:gd name="connsiteX389" fmla="*/ 632622 w 1439864"/>
              <a:gd name="connsiteY389" fmla="*/ 198616 h 273856"/>
              <a:gd name="connsiteX390" fmla="*/ 609118 w 1439864"/>
              <a:gd name="connsiteY390" fmla="*/ 157749 h 273856"/>
              <a:gd name="connsiteX391" fmla="*/ 518834 w 1439864"/>
              <a:gd name="connsiteY391" fmla="*/ 62280 h 273856"/>
              <a:gd name="connsiteX392" fmla="*/ 589286 w 1439864"/>
              <a:gd name="connsiteY392" fmla="*/ 97684 h 273856"/>
              <a:gd name="connsiteX393" fmla="*/ 593097 w 1439864"/>
              <a:gd name="connsiteY393" fmla="*/ 105096 h 273856"/>
              <a:gd name="connsiteX394" fmla="*/ 595920 w 1439864"/>
              <a:gd name="connsiteY394" fmla="*/ 111095 h 273856"/>
              <a:gd name="connsiteX395" fmla="*/ 549407 w 1439864"/>
              <a:gd name="connsiteY395" fmla="*/ 111095 h 273856"/>
              <a:gd name="connsiteX396" fmla="*/ 548631 w 1439864"/>
              <a:gd name="connsiteY396" fmla="*/ 110318 h 273856"/>
              <a:gd name="connsiteX397" fmla="*/ 502752 w 1439864"/>
              <a:gd name="connsiteY397" fmla="*/ 99167 h 273856"/>
              <a:gd name="connsiteX398" fmla="*/ 475791 w 1439864"/>
              <a:gd name="connsiteY398" fmla="*/ 128175 h 273856"/>
              <a:gd name="connsiteX399" fmla="*/ 484895 w 1439864"/>
              <a:gd name="connsiteY399" fmla="*/ 160996 h 273856"/>
              <a:gd name="connsiteX400" fmla="*/ 534938 w 1439864"/>
              <a:gd name="connsiteY400" fmla="*/ 171089 h 273856"/>
              <a:gd name="connsiteX401" fmla="*/ 549831 w 1439864"/>
              <a:gd name="connsiteY401" fmla="*/ 156408 h 273856"/>
              <a:gd name="connsiteX402" fmla="*/ 515881 w 1439864"/>
              <a:gd name="connsiteY402" fmla="*/ 156408 h 273856"/>
              <a:gd name="connsiteX403" fmla="*/ 515881 w 1439864"/>
              <a:gd name="connsiteY403" fmla="*/ 124929 h 273856"/>
              <a:gd name="connsiteX404" fmla="*/ 598461 w 1439864"/>
              <a:gd name="connsiteY404" fmla="*/ 124929 h 273856"/>
              <a:gd name="connsiteX405" fmla="*/ 598743 w 1439864"/>
              <a:gd name="connsiteY405" fmla="*/ 127611 h 273856"/>
              <a:gd name="connsiteX406" fmla="*/ 560912 w 1439864"/>
              <a:gd name="connsiteY406" fmla="*/ 198192 h 273856"/>
              <a:gd name="connsiteX407" fmla="*/ 456663 w 1439864"/>
              <a:gd name="connsiteY407" fmla="*/ 183793 h 273856"/>
              <a:gd name="connsiteX408" fmla="*/ 436053 w 1439864"/>
              <a:gd name="connsiteY408" fmla="*/ 126270 h 273856"/>
              <a:gd name="connsiteX409" fmla="*/ 488283 w 1439864"/>
              <a:gd name="connsiteY409" fmla="*/ 66417 h 273856"/>
              <a:gd name="connsiteX410" fmla="*/ 518834 w 1439864"/>
              <a:gd name="connsiteY410" fmla="*/ 62280 h 273856"/>
              <a:gd name="connsiteX411" fmla="*/ 196711 w 1439864"/>
              <a:gd name="connsiteY411" fmla="*/ 35714 h 273856"/>
              <a:gd name="connsiteX412" fmla="*/ 316135 w 1439864"/>
              <a:gd name="connsiteY412" fmla="*/ 68958 h 273856"/>
              <a:gd name="connsiteX413" fmla="*/ 318111 w 1439864"/>
              <a:gd name="connsiteY413" fmla="*/ 70299 h 273856"/>
              <a:gd name="connsiteX414" fmla="*/ 319170 w 1439864"/>
              <a:gd name="connsiteY414" fmla="*/ 73334 h 273856"/>
              <a:gd name="connsiteX415" fmla="*/ 316487 w 1439864"/>
              <a:gd name="connsiteY415" fmla="*/ 75310 h 273856"/>
              <a:gd name="connsiteX416" fmla="*/ 212662 w 1439864"/>
              <a:gd name="connsiteY416" fmla="*/ 76863 h 273856"/>
              <a:gd name="connsiteX417" fmla="*/ 67193 w 1439864"/>
              <a:gd name="connsiteY417" fmla="*/ 82933 h 273856"/>
              <a:gd name="connsiteX418" fmla="*/ 67053 w 1439864"/>
              <a:gd name="connsiteY418" fmla="*/ 82933 h 273856"/>
              <a:gd name="connsiteX419" fmla="*/ 64512 w 1439864"/>
              <a:gd name="connsiteY419" fmla="*/ 81239 h 273856"/>
              <a:gd name="connsiteX420" fmla="*/ 65288 w 1439864"/>
              <a:gd name="connsiteY420" fmla="*/ 78133 h 273856"/>
              <a:gd name="connsiteX421" fmla="*/ 77287 w 1439864"/>
              <a:gd name="connsiteY421" fmla="*/ 68958 h 273856"/>
              <a:gd name="connsiteX422" fmla="*/ 196711 w 1439864"/>
              <a:gd name="connsiteY422" fmla="*/ 35714 h 273856"/>
              <a:gd name="connsiteX423" fmla="*/ 196711 w 1439864"/>
              <a:gd name="connsiteY423" fmla="*/ 0 h 273856"/>
              <a:gd name="connsiteX424" fmla="*/ 305477 w 1439864"/>
              <a:gd name="connsiteY424" fmla="*/ 22728 h 273856"/>
              <a:gd name="connsiteX425" fmla="*/ 368436 w 1439864"/>
              <a:gd name="connsiteY425" fmla="*/ 70087 h 273856"/>
              <a:gd name="connsiteX426" fmla="*/ 368789 w 1439864"/>
              <a:gd name="connsiteY426" fmla="*/ 72981 h 273856"/>
              <a:gd name="connsiteX427" fmla="*/ 366389 w 1439864"/>
              <a:gd name="connsiteY427" fmla="*/ 74534 h 273856"/>
              <a:gd name="connsiteX428" fmla="*/ 358342 w 1439864"/>
              <a:gd name="connsiteY428" fmla="*/ 74675 h 273856"/>
              <a:gd name="connsiteX429" fmla="*/ 352343 w 1439864"/>
              <a:gd name="connsiteY429" fmla="*/ 74746 h 273856"/>
              <a:gd name="connsiteX430" fmla="*/ 350297 w 1439864"/>
              <a:gd name="connsiteY430" fmla="*/ 73828 h 273856"/>
              <a:gd name="connsiteX431" fmla="*/ 325381 w 1439864"/>
              <a:gd name="connsiteY431" fmla="*/ 52583 h 273856"/>
              <a:gd name="connsiteX432" fmla="*/ 196711 w 1439864"/>
              <a:gd name="connsiteY432" fmla="*/ 16234 h 273856"/>
              <a:gd name="connsiteX433" fmla="*/ 196570 w 1439864"/>
              <a:gd name="connsiteY433" fmla="*/ 16234 h 273856"/>
              <a:gd name="connsiteX434" fmla="*/ 94579 w 1439864"/>
              <a:gd name="connsiteY434" fmla="*/ 37479 h 273856"/>
              <a:gd name="connsiteX435" fmla="*/ 29785 w 1439864"/>
              <a:gd name="connsiteY435" fmla="*/ 91050 h 273856"/>
              <a:gd name="connsiteX436" fmla="*/ 16163 w 1439864"/>
              <a:gd name="connsiteY436" fmla="*/ 136928 h 273856"/>
              <a:gd name="connsiteX437" fmla="*/ 29785 w 1439864"/>
              <a:gd name="connsiteY437" fmla="*/ 182735 h 273856"/>
              <a:gd name="connsiteX438" fmla="*/ 67900 w 1439864"/>
              <a:gd name="connsiteY438" fmla="*/ 221273 h 273856"/>
              <a:gd name="connsiteX439" fmla="*/ 196570 w 1439864"/>
              <a:gd name="connsiteY439" fmla="*/ 257551 h 273856"/>
              <a:gd name="connsiteX440" fmla="*/ 196711 w 1439864"/>
              <a:gd name="connsiteY440" fmla="*/ 257551 h 273856"/>
              <a:gd name="connsiteX441" fmla="*/ 298701 w 1439864"/>
              <a:gd name="connsiteY441" fmla="*/ 236306 h 273856"/>
              <a:gd name="connsiteX442" fmla="*/ 352343 w 1439864"/>
              <a:gd name="connsiteY442" fmla="*/ 197769 h 273856"/>
              <a:gd name="connsiteX443" fmla="*/ 354461 w 1439864"/>
              <a:gd name="connsiteY443" fmla="*/ 196851 h 273856"/>
              <a:gd name="connsiteX444" fmla="*/ 368295 w 1439864"/>
              <a:gd name="connsiteY444" fmla="*/ 197063 h 273856"/>
              <a:gd name="connsiteX445" fmla="*/ 370624 w 1439864"/>
              <a:gd name="connsiteY445" fmla="*/ 198616 h 273856"/>
              <a:gd name="connsiteX446" fmla="*/ 370342 w 1439864"/>
              <a:gd name="connsiteY446" fmla="*/ 201440 h 273856"/>
              <a:gd name="connsiteX447" fmla="*/ 334627 w 1439864"/>
              <a:gd name="connsiteY447" fmla="*/ 234683 h 273856"/>
              <a:gd name="connsiteX448" fmla="*/ 196711 w 1439864"/>
              <a:gd name="connsiteY448" fmla="*/ 273856 h 273856"/>
              <a:gd name="connsiteX449" fmla="*/ 87874 w 1439864"/>
              <a:gd name="connsiteY449" fmla="*/ 251129 h 273856"/>
              <a:gd name="connsiteX450" fmla="*/ 16022 w 1439864"/>
              <a:gd name="connsiteY450" fmla="*/ 191346 h 273856"/>
              <a:gd name="connsiteX451" fmla="*/ 0 w 1439864"/>
              <a:gd name="connsiteY451" fmla="*/ 136998 h 273856"/>
              <a:gd name="connsiteX452" fmla="*/ 0 w 1439864"/>
              <a:gd name="connsiteY452" fmla="*/ 136928 h 273856"/>
              <a:gd name="connsiteX453" fmla="*/ 0 w 1439864"/>
              <a:gd name="connsiteY453" fmla="*/ 136857 h 273856"/>
              <a:gd name="connsiteX454" fmla="*/ 16022 w 1439864"/>
              <a:gd name="connsiteY454" fmla="*/ 82509 h 273856"/>
              <a:gd name="connsiteX455" fmla="*/ 58794 w 1439864"/>
              <a:gd name="connsiteY455" fmla="*/ 39102 h 273856"/>
              <a:gd name="connsiteX456" fmla="*/ 196711 w 1439864"/>
              <a:gd name="connsiteY456" fmla="*/ 0 h 27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1439864" h="273856">
                <a:moveTo>
                  <a:pt x="62253" y="186405"/>
                </a:moveTo>
                <a:cubicBezTo>
                  <a:pt x="103826" y="189228"/>
                  <a:pt x="142293" y="192687"/>
                  <a:pt x="198616" y="194663"/>
                </a:cubicBezTo>
                <a:cubicBezTo>
                  <a:pt x="222261" y="195510"/>
                  <a:pt x="272445" y="195369"/>
                  <a:pt x="319805" y="196216"/>
                </a:cubicBezTo>
                <a:cubicBezTo>
                  <a:pt x="320935" y="196216"/>
                  <a:pt x="321993" y="196993"/>
                  <a:pt x="322346" y="198122"/>
                </a:cubicBezTo>
                <a:cubicBezTo>
                  <a:pt x="322769" y="199251"/>
                  <a:pt x="322346" y="200451"/>
                  <a:pt x="321428" y="201156"/>
                </a:cubicBezTo>
                <a:cubicBezTo>
                  <a:pt x="319734" y="202427"/>
                  <a:pt x="317970" y="203697"/>
                  <a:pt x="316205" y="204898"/>
                </a:cubicBezTo>
                <a:cubicBezTo>
                  <a:pt x="284655" y="226425"/>
                  <a:pt x="242306" y="238141"/>
                  <a:pt x="196782" y="238141"/>
                </a:cubicBezTo>
                <a:cubicBezTo>
                  <a:pt x="151257" y="238141"/>
                  <a:pt x="108908" y="226425"/>
                  <a:pt x="77358" y="204898"/>
                </a:cubicBezTo>
                <a:cubicBezTo>
                  <a:pt x="71005" y="200592"/>
                  <a:pt x="65288" y="196004"/>
                  <a:pt x="60206" y="191064"/>
                </a:cubicBezTo>
                <a:cubicBezTo>
                  <a:pt x="59359" y="190287"/>
                  <a:pt x="59147" y="189088"/>
                  <a:pt x="59571" y="188029"/>
                </a:cubicBezTo>
                <a:cubicBezTo>
                  <a:pt x="60065" y="186970"/>
                  <a:pt x="61123" y="186335"/>
                  <a:pt x="62253" y="186405"/>
                </a:cubicBezTo>
                <a:close/>
                <a:moveTo>
                  <a:pt x="1084839" y="120200"/>
                </a:moveTo>
                <a:cubicBezTo>
                  <a:pt x="1081875" y="128740"/>
                  <a:pt x="1076228" y="145186"/>
                  <a:pt x="1074464" y="150479"/>
                </a:cubicBezTo>
                <a:lnTo>
                  <a:pt x="1094862" y="150479"/>
                </a:lnTo>
                <a:cubicBezTo>
                  <a:pt x="1092038" y="141374"/>
                  <a:pt x="1088650" y="130858"/>
                  <a:pt x="1084839" y="120200"/>
                </a:cubicBezTo>
                <a:close/>
                <a:moveTo>
                  <a:pt x="360389" y="109471"/>
                </a:moveTo>
                <a:lnTo>
                  <a:pt x="351990" y="109541"/>
                </a:lnTo>
                <a:lnTo>
                  <a:pt x="347967" y="109612"/>
                </a:lnTo>
                <a:lnTo>
                  <a:pt x="343732" y="109683"/>
                </a:lnTo>
                <a:lnTo>
                  <a:pt x="343520" y="109683"/>
                </a:lnTo>
                <a:lnTo>
                  <a:pt x="335544" y="109753"/>
                </a:lnTo>
                <a:lnTo>
                  <a:pt x="331662" y="109824"/>
                </a:lnTo>
                <a:lnTo>
                  <a:pt x="327427" y="109894"/>
                </a:lnTo>
                <a:lnTo>
                  <a:pt x="326933" y="109894"/>
                </a:lnTo>
                <a:lnTo>
                  <a:pt x="327003" y="110388"/>
                </a:lnTo>
                <a:cubicBezTo>
                  <a:pt x="327145" y="112364"/>
                  <a:pt x="327357" y="114341"/>
                  <a:pt x="327497" y="116317"/>
                </a:cubicBezTo>
                <a:cubicBezTo>
                  <a:pt x="327639" y="118293"/>
                  <a:pt x="327780" y="120270"/>
                  <a:pt x="327850" y="122246"/>
                </a:cubicBezTo>
                <a:cubicBezTo>
                  <a:pt x="327921" y="124222"/>
                  <a:pt x="327992" y="126198"/>
                  <a:pt x="328062" y="128175"/>
                </a:cubicBezTo>
                <a:cubicBezTo>
                  <a:pt x="328132" y="130151"/>
                  <a:pt x="328204" y="132127"/>
                  <a:pt x="328204" y="134104"/>
                </a:cubicBezTo>
                <a:lnTo>
                  <a:pt x="328204" y="134527"/>
                </a:lnTo>
                <a:lnTo>
                  <a:pt x="332791" y="134527"/>
                </a:lnTo>
                <a:lnTo>
                  <a:pt x="336885" y="134527"/>
                </a:lnTo>
                <a:lnTo>
                  <a:pt x="345143" y="134527"/>
                </a:lnTo>
                <a:lnTo>
                  <a:pt x="349237" y="134527"/>
                </a:lnTo>
                <a:lnTo>
                  <a:pt x="353472" y="134527"/>
                </a:lnTo>
                <a:lnTo>
                  <a:pt x="361941" y="134527"/>
                </a:lnTo>
                <a:lnTo>
                  <a:pt x="362436" y="134527"/>
                </a:lnTo>
                <a:lnTo>
                  <a:pt x="362436" y="133892"/>
                </a:lnTo>
                <a:cubicBezTo>
                  <a:pt x="362436" y="131987"/>
                  <a:pt x="362365" y="129939"/>
                  <a:pt x="362294" y="127892"/>
                </a:cubicBezTo>
                <a:cubicBezTo>
                  <a:pt x="362224" y="125987"/>
                  <a:pt x="362153" y="123940"/>
                  <a:pt x="362012" y="121893"/>
                </a:cubicBezTo>
                <a:cubicBezTo>
                  <a:pt x="361871" y="119917"/>
                  <a:pt x="361729" y="117870"/>
                  <a:pt x="361518" y="115894"/>
                </a:cubicBezTo>
                <a:cubicBezTo>
                  <a:pt x="361377" y="113846"/>
                  <a:pt x="361094" y="111870"/>
                  <a:pt x="360882" y="109894"/>
                </a:cubicBezTo>
                <a:lnTo>
                  <a:pt x="360812" y="109471"/>
                </a:lnTo>
                <a:close/>
                <a:moveTo>
                  <a:pt x="96625" y="99167"/>
                </a:moveTo>
                <a:lnTo>
                  <a:pt x="97048" y="99167"/>
                </a:lnTo>
                <a:cubicBezTo>
                  <a:pt x="97331" y="99167"/>
                  <a:pt x="97684" y="99308"/>
                  <a:pt x="97895" y="99520"/>
                </a:cubicBezTo>
                <a:cubicBezTo>
                  <a:pt x="98107" y="99732"/>
                  <a:pt x="98249" y="100014"/>
                  <a:pt x="98178" y="100367"/>
                </a:cubicBezTo>
                <a:cubicBezTo>
                  <a:pt x="97613" y="105801"/>
                  <a:pt x="97119" y="111377"/>
                  <a:pt x="96766" y="116883"/>
                </a:cubicBezTo>
                <a:cubicBezTo>
                  <a:pt x="96413" y="122953"/>
                  <a:pt x="96201" y="129093"/>
                  <a:pt x="96201" y="135163"/>
                </a:cubicBezTo>
                <a:cubicBezTo>
                  <a:pt x="96201" y="141233"/>
                  <a:pt x="96413" y="147374"/>
                  <a:pt x="96766" y="153444"/>
                </a:cubicBezTo>
                <a:cubicBezTo>
                  <a:pt x="97048" y="159020"/>
                  <a:pt x="97542" y="164525"/>
                  <a:pt x="98178" y="170030"/>
                </a:cubicBezTo>
                <a:cubicBezTo>
                  <a:pt x="98249" y="170313"/>
                  <a:pt x="98107" y="170665"/>
                  <a:pt x="97895" y="170877"/>
                </a:cubicBezTo>
                <a:cubicBezTo>
                  <a:pt x="97684" y="171089"/>
                  <a:pt x="97402" y="171230"/>
                  <a:pt x="97119" y="171230"/>
                </a:cubicBezTo>
                <a:lnTo>
                  <a:pt x="97048" y="171230"/>
                </a:lnTo>
                <a:lnTo>
                  <a:pt x="94507" y="171160"/>
                </a:lnTo>
                <a:lnTo>
                  <a:pt x="90202" y="171018"/>
                </a:lnTo>
                <a:cubicBezTo>
                  <a:pt x="88720" y="171018"/>
                  <a:pt x="87308" y="170948"/>
                  <a:pt x="85897" y="170877"/>
                </a:cubicBezTo>
                <a:lnTo>
                  <a:pt x="82932" y="170807"/>
                </a:lnTo>
                <a:cubicBezTo>
                  <a:pt x="82367" y="170807"/>
                  <a:pt x="81944" y="170383"/>
                  <a:pt x="81874" y="169889"/>
                </a:cubicBezTo>
                <a:cubicBezTo>
                  <a:pt x="81592" y="167842"/>
                  <a:pt x="81309" y="165795"/>
                  <a:pt x="81097" y="163678"/>
                </a:cubicBezTo>
                <a:cubicBezTo>
                  <a:pt x="80815" y="161208"/>
                  <a:pt x="80603" y="158667"/>
                  <a:pt x="80391" y="156126"/>
                </a:cubicBezTo>
                <a:cubicBezTo>
                  <a:pt x="80180" y="153585"/>
                  <a:pt x="80038" y="151044"/>
                  <a:pt x="79898" y="148644"/>
                </a:cubicBezTo>
                <a:cubicBezTo>
                  <a:pt x="79756" y="146103"/>
                  <a:pt x="79686" y="143562"/>
                  <a:pt x="79615" y="141092"/>
                </a:cubicBezTo>
                <a:lnTo>
                  <a:pt x="79615" y="140669"/>
                </a:lnTo>
                <a:lnTo>
                  <a:pt x="79191" y="140669"/>
                </a:lnTo>
                <a:lnTo>
                  <a:pt x="73475" y="140669"/>
                </a:lnTo>
                <a:lnTo>
                  <a:pt x="70722" y="140669"/>
                </a:lnTo>
                <a:lnTo>
                  <a:pt x="67828" y="140669"/>
                </a:lnTo>
                <a:lnTo>
                  <a:pt x="67758" y="140669"/>
                </a:lnTo>
                <a:lnTo>
                  <a:pt x="62252" y="140669"/>
                </a:lnTo>
                <a:lnTo>
                  <a:pt x="56676" y="140669"/>
                </a:lnTo>
                <a:lnTo>
                  <a:pt x="56182" y="140669"/>
                </a:lnTo>
                <a:lnTo>
                  <a:pt x="56182" y="141163"/>
                </a:lnTo>
                <a:cubicBezTo>
                  <a:pt x="56253" y="143562"/>
                  <a:pt x="56394" y="146033"/>
                  <a:pt x="56535" y="148503"/>
                </a:cubicBezTo>
                <a:cubicBezTo>
                  <a:pt x="56747" y="150832"/>
                  <a:pt x="56888" y="153303"/>
                  <a:pt x="57170" y="155844"/>
                </a:cubicBezTo>
                <a:cubicBezTo>
                  <a:pt x="57382" y="158314"/>
                  <a:pt x="57664" y="160784"/>
                  <a:pt x="58017" y="163184"/>
                </a:cubicBezTo>
                <a:cubicBezTo>
                  <a:pt x="58299" y="165019"/>
                  <a:pt x="58582" y="166854"/>
                  <a:pt x="58864" y="168689"/>
                </a:cubicBezTo>
                <a:cubicBezTo>
                  <a:pt x="58864" y="169043"/>
                  <a:pt x="58794" y="169324"/>
                  <a:pt x="58582" y="169607"/>
                </a:cubicBezTo>
                <a:cubicBezTo>
                  <a:pt x="58370" y="169818"/>
                  <a:pt x="58087" y="169960"/>
                  <a:pt x="57735" y="169960"/>
                </a:cubicBezTo>
                <a:lnTo>
                  <a:pt x="55829" y="169889"/>
                </a:lnTo>
                <a:lnTo>
                  <a:pt x="55547" y="169889"/>
                </a:lnTo>
                <a:lnTo>
                  <a:pt x="51453" y="169748"/>
                </a:lnTo>
                <a:lnTo>
                  <a:pt x="47430" y="169607"/>
                </a:lnTo>
                <a:lnTo>
                  <a:pt x="44607" y="169466"/>
                </a:lnTo>
                <a:cubicBezTo>
                  <a:pt x="44113" y="169395"/>
                  <a:pt x="43689" y="169043"/>
                  <a:pt x="43619" y="168548"/>
                </a:cubicBezTo>
                <a:cubicBezTo>
                  <a:pt x="42631" y="163184"/>
                  <a:pt x="41854" y="157820"/>
                  <a:pt x="41360" y="152526"/>
                </a:cubicBezTo>
                <a:cubicBezTo>
                  <a:pt x="40795" y="146809"/>
                  <a:pt x="40513" y="141092"/>
                  <a:pt x="40513" y="135375"/>
                </a:cubicBezTo>
                <a:cubicBezTo>
                  <a:pt x="40513" y="129658"/>
                  <a:pt x="40795" y="123941"/>
                  <a:pt x="41360" y="118223"/>
                </a:cubicBezTo>
                <a:cubicBezTo>
                  <a:pt x="41854" y="112930"/>
                  <a:pt x="42631" y="107566"/>
                  <a:pt x="43689" y="102202"/>
                </a:cubicBezTo>
                <a:cubicBezTo>
                  <a:pt x="43760" y="101637"/>
                  <a:pt x="44183" y="101285"/>
                  <a:pt x="44677" y="101285"/>
                </a:cubicBezTo>
                <a:lnTo>
                  <a:pt x="45383" y="101285"/>
                </a:lnTo>
                <a:lnTo>
                  <a:pt x="47501" y="101214"/>
                </a:lnTo>
                <a:lnTo>
                  <a:pt x="51524" y="101073"/>
                </a:lnTo>
                <a:lnTo>
                  <a:pt x="55547" y="100931"/>
                </a:lnTo>
                <a:lnTo>
                  <a:pt x="57876" y="100720"/>
                </a:lnTo>
                <a:cubicBezTo>
                  <a:pt x="58229" y="100720"/>
                  <a:pt x="58511" y="100861"/>
                  <a:pt x="58723" y="101073"/>
                </a:cubicBezTo>
                <a:cubicBezTo>
                  <a:pt x="58934" y="101355"/>
                  <a:pt x="59076" y="101708"/>
                  <a:pt x="59005" y="101990"/>
                </a:cubicBezTo>
                <a:cubicBezTo>
                  <a:pt x="58723" y="103684"/>
                  <a:pt x="58441" y="105308"/>
                  <a:pt x="58229" y="106931"/>
                </a:cubicBezTo>
                <a:cubicBezTo>
                  <a:pt x="57876" y="109190"/>
                  <a:pt x="57594" y="111448"/>
                  <a:pt x="57382" y="113707"/>
                </a:cubicBezTo>
                <a:cubicBezTo>
                  <a:pt x="57100" y="115966"/>
                  <a:pt x="56888" y="118223"/>
                  <a:pt x="56747" y="120482"/>
                </a:cubicBezTo>
                <a:cubicBezTo>
                  <a:pt x="56535" y="122812"/>
                  <a:pt x="56465" y="125070"/>
                  <a:pt x="56323" y="127259"/>
                </a:cubicBezTo>
                <a:lnTo>
                  <a:pt x="56323" y="127752"/>
                </a:lnTo>
                <a:lnTo>
                  <a:pt x="56817" y="127752"/>
                </a:lnTo>
                <a:lnTo>
                  <a:pt x="62322" y="127470"/>
                </a:lnTo>
                <a:lnTo>
                  <a:pt x="67898" y="127399"/>
                </a:lnTo>
                <a:lnTo>
                  <a:pt x="69734" y="127399"/>
                </a:lnTo>
                <a:lnTo>
                  <a:pt x="73545" y="127329"/>
                </a:lnTo>
                <a:lnTo>
                  <a:pt x="79262" y="127259"/>
                </a:lnTo>
                <a:lnTo>
                  <a:pt x="79686" y="127259"/>
                </a:lnTo>
                <a:lnTo>
                  <a:pt x="79686" y="126835"/>
                </a:lnTo>
                <a:cubicBezTo>
                  <a:pt x="79756" y="124576"/>
                  <a:pt x="79827" y="122247"/>
                  <a:pt x="79968" y="119989"/>
                </a:cubicBezTo>
                <a:cubicBezTo>
                  <a:pt x="80109" y="117659"/>
                  <a:pt x="80250" y="115330"/>
                  <a:pt x="80462" y="113071"/>
                </a:cubicBezTo>
                <a:cubicBezTo>
                  <a:pt x="80673" y="110813"/>
                  <a:pt x="80885" y="108484"/>
                  <a:pt x="81168" y="106155"/>
                </a:cubicBezTo>
                <a:cubicBezTo>
                  <a:pt x="81380" y="104249"/>
                  <a:pt x="81662" y="102414"/>
                  <a:pt x="81874" y="100508"/>
                </a:cubicBezTo>
                <a:cubicBezTo>
                  <a:pt x="81944" y="100014"/>
                  <a:pt x="82439" y="99590"/>
                  <a:pt x="82932" y="99590"/>
                </a:cubicBezTo>
                <a:lnTo>
                  <a:pt x="85614" y="99520"/>
                </a:lnTo>
                <a:lnTo>
                  <a:pt x="85897" y="99520"/>
                </a:lnTo>
                <a:lnTo>
                  <a:pt x="88014" y="99449"/>
                </a:lnTo>
                <a:lnTo>
                  <a:pt x="90202" y="99379"/>
                </a:lnTo>
                <a:lnTo>
                  <a:pt x="92461" y="99308"/>
                </a:lnTo>
                <a:lnTo>
                  <a:pt x="94507" y="99237"/>
                </a:lnTo>
                <a:close/>
                <a:moveTo>
                  <a:pt x="163043" y="97331"/>
                </a:moveTo>
                <a:cubicBezTo>
                  <a:pt x="163325" y="97331"/>
                  <a:pt x="163608" y="97473"/>
                  <a:pt x="163819" y="97684"/>
                </a:cubicBezTo>
                <a:cubicBezTo>
                  <a:pt x="164102" y="97896"/>
                  <a:pt x="164172" y="98178"/>
                  <a:pt x="164172" y="98460"/>
                </a:cubicBezTo>
                <a:cubicBezTo>
                  <a:pt x="164172" y="99237"/>
                  <a:pt x="164102" y="100084"/>
                  <a:pt x="164102" y="100860"/>
                </a:cubicBezTo>
                <a:lnTo>
                  <a:pt x="164031" y="103542"/>
                </a:lnTo>
                <a:lnTo>
                  <a:pt x="163961" y="104883"/>
                </a:lnTo>
                <a:cubicBezTo>
                  <a:pt x="163961" y="106225"/>
                  <a:pt x="163890" y="107565"/>
                  <a:pt x="163890" y="108906"/>
                </a:cubicBezTo>
                <a:lnTo>
                  <a:pt x="163819" y="111447"/>
                </a:lnTo>
                <a:cubicBezTo>
                  <a:pt x="163819" y="112012"/>
                  <a:pt x="163325" y="112506"/>
                  <a:pt x="162761" y="112506"/>
                </a:cubicBezTo>
                <a:cubicBezTo>
                  <a:pt x="159867" y="112577"/>
                  <a:pt x="157044" y="112577"/>
                  <a:pt x="154221" y="112647"/>
                </a:cubicBezTo>
                <a:cubicBezTo>
                  <a:pt x="150903" y="112718"/>
                  <a:pt x="147586" y="112789"/>
                  <a:pt x="144339" y="112859"/>
                </a:cubicBezTo>
                <a:lnTo>
                  <a:pt x="138975" y="112929"/>
                </a:lnTo>
                <a:lnTo>
                  <a:pt x="134598" y="113000"/>
                </a:lnTo>
                <a:cubicBezTo>
                  <a:pt x="131352" y="113000"/>
                  <a:pt x="128175" y="113071"/>
                  <a:pt x="124999" y="113141"/>
                </a:cubicBezTo>
                <a:lnTo>
                  <a:pt x="124576" y="113141"/>
                </a:lnTo>
                <a:lnTo>
                  <a:pt x="124576" y="113565"/>
                </a:lnTo>
                <a:cubicBezTo>
                  <a:pt x="124505" y="114623"/>
                  <a:pt x="124505" y="115753"/>
                  <a:pt x="124435" y="116812"/>
                </a:cubicBezTo>
                <a:lnTo>
                  <a:pt x="124294" y="120129"/>
                </a:lnTo>
                <a:cubicBezTo>
                  <a:pt x="124223" y="121188"/>
                  <a:pt x="124223" y="122246"/>
                  <a:pt x="124152" y="123375"/>
                </a:cubicBezTo>
                <a:cubicBezTo>
                  <a:pt x="124082" y="124505"/>
                  <a:pt x="124082" y="125564"/>
                  <a:pt x="124012" y="126693"/>
                </a:cubicBezTo>
                <a:lnTo>
                  <a:pt x="124012" y="127187"/>
                </a:lnTo>
                <a:lnTo>
                  <a:pt x="124505" y="127187"/>
                </a:lnTo>
                <a:lnTo>
                  <a:pt x="129093" y="127187"/>
                </a:lnTo>
                <a:lnTo>
                  <a:pt x="133328" y="127117"/>
                </a:lnTo>
                <a:lnTo>
                  <a:pt x="142221" y="127046"/>
                </a:lnTo>
                <a:lnTo>
                  <a:pt x="151538" y="127187"/>
                </a:lnTo>
                <a:lnTo>
                  <a:pt x="159161" y="127117"/>
                </a:lnTo>
                <a:cubicBezTo>
                  <a:pt x="159443" y="127117"/>
                  <a:pt x="159726" y="127258"/>
                  <a:pt x="159938" y="127470"/>
                </a:cubicBezTo>
                <a:cubicBezTo>
                  <a:pt x="160149" y="127681"/>
                  <a:pt x="160290" y="127963"/>
                  <a:pt x="160290" y="128246"/>
                </a:cubicBezTo>
                <a:cubicBezTo>
                  <a:pt x="160290" y="129022"/>
                  <a:pt x="160290" y="129799"/>
                  <a:pt x="160290" y="130575"/>
                </a:cubicBezTo>
                <a:lnTo>
                  <a:pt x="160290" y="134457"/>
                </a:lnTo>
                <a:lnTo>
                  <a:pt x="160290" y="138339"/>
                </a:lnTo>
                <a:lnTo>
                  <a:pt x="160290" y="140669"/>
                </a:lnTo>
                <a:cubicBezTo>
                  <a:pt x="160290" y="140950"/>
                  <a:pt x="160149" y="141233"/>
                  <a:pt x="159938" y="141444"/>
                </a:cubicBezTo>
                <a:cubicBezTo>
                  <a:pt x="159726" y="141656"/>
                  <a:pt x="159443" y="141798"/>
                  <a:pt x="159161" y="141798"/>
                </a:cubicBezTo>
                <a:lnTo>
                  <a:pt x="151538" y="141727"/>
                </a:lnTo>
                <a:lnTo>
                  <a:pt x="142504" y="141656"/>
                </a:lnTo>
                <a:lnTo>
                  <a:pt x="133611" y="141586"/>
                </a:lnTo>
                <a:lnTo>
                  <a:pt x="124787" y="141515"/>
                </a:lnTo>
                <a:lnTo>
                  <a:pt x="124294" y="141515"/>
                </a:lnTo>
                <a:lnTo>
                  <a:pt x="124294" y="142009"/>
                </a:lnTo>
                <a:cubicBezTo>
                  <a:pt x="124294" y="143209"/>
                  <a:pt x="124364" y="144409"/>
                  <a:pt x="124364" y="145609"/>
                </a:cubicBezTo>
                <a:cubicBezTo>
                  <a:pt x="124364" y="146809"/>
                  <a:pt x="124364" y="148008"/>
                  <a:pt x="124435" y="149209"/>
                </a:cubicBezTo>
                <a:cubicBezTo>
                  <a:pt x="124505" y="150408"/>
                  <a:pt x="124505" y="151608"/>
                  <a:pt x="124576" y="152809"/>
                </a:cubicBezTo>
                <a:cubicBezTo>
                  <a:pt x="124647" y="154079"/>
                  <a:pt x="124647" y="155208"/>
                  <a:pt x="124717" y="156408"/>
                </a:cubicBezTo>
                <a:lnTo>
                  <a:pt x="124717" y="156832"/>
                </a:lnTo>
                <a:lnTo>
                  <a:pt x="125140" y="156832"/>
                </a:lnTo>
                <a:lnTo>
                  <a:pt x="131987" y="156972"/>
                </a:lnTo>
                <a:lnTo>
                  <a:pt x="134951" y="157043"/>
                </a:lnTo>
                <a:lnTo>
                  <a:pt x="140386" y="157114"/>
                </a:lnTo>
                <a:lnTo>
                  <a:pt x="144904" y="157184"/>
                </a:lnTo>
                <a:cubicBezTo>
                  <a:pt x="148292" y="157184"/>
                  <a:pt x="151680" y="157255"/>
                  <a:pt x="155067" y="157326"/>
                </a:cubicBezTo>
                <a:cubicBezTo>
                  <a:pt x="158032" y="157396"/>
                  <a:pt x="160925" y="157396"/>
                  <a:pt x="163890" y="157467"/>
                </a:cubicBezTo>
                <a:cubicBezTo>
                  <a:pt x="164455" y="157467"/>
                  <a:pt x="164949" y="157961"/>
                  <a:pt x="164949" y="158526"/>
                </a:cubicBezTo>
                <a:lnTo>
                  <a:pt x="165019" y="161349"/>
                </a:lnTo>
                <a:lnTo>
                  <a:pt x="165090" y="165724"/>
                </a:lnTo>
                <a:cubicBezTo>
                  <a:pt x="165160" y="167207"/>
                  <a:pt x="165160" y="168618"/>
                  <a:pt x="165231" y="170101"/>
                </a:cubicBezTo>
                <a:cubicBezTo>
                  <a:pt x="165231" y="170948"/>
                  <a:pt x="165302" y="171865"/>
                  <a:pt x="165302" y="172783"/>
                </a:cubicBezTo>
                <a:cubicBezTo>
                  <a:pt x="165302" y="173065"/>
                  <a:pt x="165160" y="173347"/>
                  <a:pt x="164949" y="173559"/>
                </a:cubicBezTo>
                <a:cubicBezTo>
                  <a:pt x="164737" y="173771"/>
                  <a:pt x="164455" y="173912"/>
                  <a:pt x="164172" y="173912"/>
                </a:cubicBezTo>
                <a:cubicBezTo>
                  <a:pt x="159726" y="173771"/>
                  <a:pt x="155350" y="173630"/>
                  <a:pt x="150973" y="173489"/>
                </a:cubicBezTo>
                <a:lnTo>
                  <a:pt x="136434" y="172995"/>
                </a:lnTo>
                <a:lnTo>
                  <a:pt x="133257" y="172854"/>
                </a:lnTo>
                <a:cubicBezTo>
                  <a:pt x="129517" y="172783"/>
                  <a:pt x="125846" y="172642"/>
                  <a:pt x="122176" y="172500"/>
                </a:cubicBezTo>
                <a:cubicBezTo>
                  <a:pt x="117941" y="172360"/>
                  <a:pt x="113706" y="172218"/>
                  <a:pt x="109542" y="172077"/>
                </a:cubicBezTo>
                <a:cubicBezTo>
                  <a:pt x="108977" y="172077"/>
                  <a:pt x="108554" y="171653"/>
                  <a:pt x="108484" y="171089"/>
                </a:cubicBezTo>
                <a:cubicBezTo>
                  <a:pt x="107919" y="165372"/>
                  <a:pt x="107425" y="159655"/>
                  <a:pt x="107142" y="154008"/>
                </a:cubicBezTo>
                <a:cubicBezTo>
                  <a:pt x="106790" y="147867"/>
                  <a:pt x="106648" y="141656"/>
                  <a:pt x="106648" y="135586"/>
                </a:cubicBezTo>
                <a:cubicBezTo>
                  <a:pt x="106648" y="129516"/>
                  <a:pt x="106790" y="123305"/>
                  <a:pt x="107142" y="117164"/>
                </a:cubicBezTo>
                <a:cubicBezTo>
                  <a:pt x="107425" y="111518"/>
                  <a:pt x="107919" y="105801"/>
                  <a:pt x="108484" y="100084"/>
                </a:cubicBezTo>
                <a:cubicBezTo>
                  <a:pt x="108554" y="99519"/>
                  <a:pt x="108977" y="99095"/>
                  <a:pt x="109542" y="99095"/>
                </a:cubicBezTo>
                <a:cubicBezTo>
                  <a:pt x="113636" y="98955"/>
                  <a:pt x="117729" y="98813"/>
                  <a:pt x="121894" y="98672"/>
                </a:cubicBezTo>
                <a:cubicBezTo>
                  <a:pt x="126481" y="98460"/>
                  <a:pt x="131140" y="98319"/>
                  <a:pt x="135869" y="98178"/>
                </a:cubicBezTo>
                <a:cubicBezTo>
                  <a:pt x="140598" y="98037"/>
                  <a:pt x="145327" y="97896"/>
                  <a:pt x="150126" y="97755"/>
                </a:cubicBezTo>
                <a:cubicBezTo>
                  <a:pt x="154361" y="97613"/>
                  <a:pt x="158738" y="97473"/>
                  <a:pt x="163043" y="97331"/>
                </a:cubicBezTo>
                <a:close/>
                <a:moveTo>
                  <a:pt x="193887" y="96343"/>
                </a:moveTo>
                <a:cubicBezTo>
                  <a:pt x="194169" y="96343"/>
                  <a:pt x="194452" y="96413"/>
                  <a:pt x="194664" y="96625"/>
                </a:cubicBezTo>
                <a:cubicBezTo>
                  <a:pt x="194875" y="96837"/>
                  <a:pt x="195016" y="97120"/>
                  <a:pt x="195016" y="97402"/>
                </a:cubicBezTo>
                <a:cubicBezTo>
                  <a:pt x="195087" y="101990"/>
                  <a:pt x="195087" y="106577"/>
                  <a:pt x="195087" y="111166"/>
                </a:cubicBezTo>
                <a:cubicBezTo>
                  <a:pt x="195087" y="116318"/>
                  <a:pt x="195087" y="121400"/>
                  <a:pt x="195087" y="126552"/>
                </a:cubicBezTo>
                <a:lnTo>
                  <a:pt x="195087" y="134245"/>
                </a:lnTo>
                <a:lnTo>
                  <a:pt x="195087" y="141939"/>
                </a:lnTo>
                <a:cubicBezTo>
                  <a:pt x="195087" y="147021"/>
                  <a:pt x="195016" y="152173"/>
                  <a:pt x="194946" y="157255"/>
                </a:cubicBezTo>
                <a:lnTo>
                  <a:pt x="194946" y="157678"/>
                </a:lnTo>
                <a:lnTo>
                  <a:pt x="195369" y="157678"/>
                </a:lnTo>
                <a:lnTo>
                  <a:pt x="199534" y="157749"/>
                </a:lnTo>
                <a:lnTo>
                  <a:pt x="203345" y="157820"/>
                </a:lnTo>
                <a:lnTo>
                  <a:pt x="207579" y="157890"/>
                </a:lnTo>
                <a:lnTo>
                  <a:pt x="211462" y="157961"/>
                </a:lnTo>
                <a:lnTo>
                  <a:pt x="219579" y="158102"/>
                </a:lnTo>
                <a:lnTo>
                  <a:pt x="223884" y="158173"/>
                </a:lnTo>
                <a:lnTo>
                  <a:pt x="226284" y="158243"/>
                </a:lnTo>
                <a:cubicBezTo>
                  <a:pt x="226566" y="158243"/>
                  <a:pt x="226849" y="158385"/>
                  <a:pt x="227060" y="158596"/>
                </a:cubicBezTo>
                <a:cubicBezTo>
                  <a:pt x="227272" y="158808"/>
                  <a:pt x="227342" y="159090"/>
                  <a:pt x="227342" y="159372"/>
                </a:cubicBezTo>
                <a:cubicBezTo>
                  <a:pt x="227342" y="160361"/>
                  <a:pt x="227272" y="161349"/>
                  <a:pt x="227272" y="162337"/>
                </a:cubicBezTo>
                <a:cubicBezTo>
                  <a:pt x="227201" y="163819"/>
                  <a:pt x="227201" y="165301"/>
                  <a:pt x="227131" y="166854"/>
                </a:cubicBezTo>
                <a:lnTo>
                  <a:pt x="226989" y="171372"/>
                </a:lnTo>
                <a:cubicBezTo>
                  <a:pt x="226919" y="172431"/>
                  <a:pt x="226919" y="173418"/>
                  <a:pt x="226849" y="174406"/>
                </a:cubicBezTo>
                <a:cubicBezTo>
                  <a:pt x="226778" y="174971"/>
                  <a:pt x="226284" y="175465"/>
                  <a:pt x="225719" y="175465"/>
                </a:cubicBezTo>
                <a:cubicBezTo>
                  <a:pt x="223319" y="175395"/>
                  <a:pt x="220849" y="175324"/>
                  <a:pt x="218379" y="175254"/>
                </a:cubicBezTo>
                <a:lnTo>
                  <a:pt x="209627" y="175042"/>
                </a:lnTo>
                <a:lnTo>
                  <a:pt x="200945" y="174830"/>
                </a:lnTo>
                <a:lnTo>
                  <a:pt x="196146" y="174689"/>
                </a:lnTo>
                <a:lnTo>
                  <a:pt x="192334" y="174618"/>
                </a:lnTo>
                <a:lnTo>
                  <a:pt x="188099" y="174477"/>
                </a:lnTo>
                <a:lnTo>
                  <a:pt x="183864" y="174336"/>
                </a:lnTo>
                <a:lnTo>
                  <a:pt x="179700" y="174195"/>
                </a:lnTo>
                <a:lnTo>
                  <a:pt x="177018" y="174124"/>
                </a:lnTo>
                <a:cubicBezTo>
                  <a:pt x="176453" y="174124"/>
                  <a:pt x="175959" y="173630"/>
                  <a:pt x="175959" y="173066"/>
                </a:cubicBezTo>
                <a:cubicBezTo>
                  <a:pt x="175818" y="167207"/>
                  <a:pt x="175748" y="161137"/>
                  <a:pt x="175677" y="154997"/>
                </a:cubicBezTo>
                <a:cubicBezTo>
                  <a:pt x="175606" y="148573"/>
                  <a:pt x="175536" y="142010"/>
                  <a:pt x="175536" y="135446"/>
                </a:cubicBezTo>
                <a:cubicBezTo>
                  <a:pt x="175536" y="128811"/>
                  <a:pt x="175606" y="122247"/>
                  <a:pt x="175677" y="115894"/>
                </a:cubicBezTo>
                <a:cubicBezTo>
                  <a:pt x="175748" y="109754"/>
                  <a:pt x="175818" y="103683"/>
                  <a:pt x="175959" y="97825"/>
                </a:cubicBezTo>
                <a:cubicBezTo>
                  <a:pt x="175959" y="97260"/>
                  <a:pt x="176453" y="96767"/>
                  <a:pt x="177018" y="96767"/>
                </a:cubicBezTo>
                <a:lnTo>
                  <a:pt x="177935" y="96767"/>
                </a:lnTo>
                <a:lnTo>
                  <a:pt x="180476" y="96696"/>
                </a:lnTo>
                <a:lnTo>
                  <a:pt x="185417" y="96555"/>
                </a:lnTo>
                <a:lnTo>
                  <a:pt x="190429" y="96413"/>
                </a:lnTo>
                <a:close/>
                <a:moveTo>
                  <a:pt x="257340" y="94508"/>
                </a:moveTo>
                <a:cubicBezTo>
                  <a:pt x="257905" y="94508"/>
                  <a:pt x="258399" y="94931"/>
                  <a:pt x="258470" y="95496"/>
                </a:cubicBezTo>
                <a:cubicBezTo>
                  <a:pt x="258893" y="100366"/>
                  <a:pt x="259246" y="105236"/>
                  <a:pt x="259458" y="110036"/>
                </a:cubicBezTo>
                <a:cubicBezTo>
                  <a:pt x="259740" y="115330"/>
                  <a:pt x="259881" y="120764"/>
                  <a:pt x="260022" y="126058"/>
                </a:cubicBezTo>
                <a:cubicBezTo>
                  <a:pt x="260022" y="129164"/>
                  <a:pt x="260093" y="132198"/>
                  <a:pt x="260093" y="135304"/>
                </a:cubicBezTo>
                <a:cubicBezTo>
                  <a:pt x="260093" y="137562"/>
                  <a:pt x="260022" y="139821"/>
                  <a:pt x="260022" y="142080"/>
                </a:cubicBezTo>
                <a:cubicBezTo>
                  <a:pt x="259952" y="147303"/>
                  <a:pt x="259811" y="152667"/>
                  <a:pt x="259529" y="158102"/>
                </a:cubicBezTo>
                <a:lnTo>
                  <a:pt x="259529" y="158596"/>
                </a:lnTo>
                <a:lnTo>
                  <a:pt x="260022" y="158596"/>
                </a:lnTo>
                <a:lnTo>
                  <a:pt x="268774" y="158737"/>
                </a:lnTo>
                <a:lnTo>
                  <a:pt x="273363" y="158808"/>
                </a:lnTo>
                <a:lnTo>
                  <a:pt x="277598" y="158879"/>
                </a:lnTo>
                <a:lnTo>
                  <a:pt x="286561" y="159020"/>
                </a:lnTo>
                <a:lnTo>
                  <a:pt x="293972" y="159090"/>
                </a:lnTo>
                <a:cubicBezTo>
                  <a:pt x="294255" y="159090"/>
                  <a:pt x="294537" y="159231"/>
                  <a:pt x="294607" y="159231"/>
                </a:cubicBezTo>
                <a:cubicBezTo>
                  <a:pt x="294819" y="159443"/>
                  <a:pt x="294890" y="159796"/>
                  <a:pt x="294890" y="160078"/>
                </a:cubicBezTo>
                <a:cubicBezTo>
                  <a:pt x="294748" y="161137"/>
                  <a:pt x="294678" y="162125"/>
                  <a:pt x="294607" y="163184"/>
                </a:cubicBezTo>
                <a:cubicBezTo>
                  <a:pt x="294466" y="164737"/>
                  <a:pt x="294325" y="166289"/>
                  <a:pt x="294184" y="167843"/>
                </a:cubicBezTo>
                <a:cubicBezTo>
                  <a:pt x="294043" y="169466"/>
                  <a:pt x="293901" y="171019"/>
                  <a:pt x="293690" y="172572"/>
                </a:cubicBezTo>
                <a:cubicBezTo>
                  <a:pt x="293549" y="173701"/>
                  <a:pt x="293408" y="174759"/>
                  <a:pt x="293266" y="175889"/>
                </a:cubicBezTo>
                <a:cubicBezTo>
                  <a:pt x="293196" y="176383"/>
                  <a:pt x="292772" y="176806"/>
                  <a:pt x="292207" y="176806"/>
                </a:cubicBezTo>
                <a:cubicBezTo>
                  <a:pt x="287832" y="176736"/>
                  <a:pt x="283455" y="176595"/>
                  <a:pt x="279080" y="176524"/>
                </a:cubicBezTo>
                <a:lnTo>
                  <a:pt x="264822" y="176171"/>
                </a:lnTo>
                <a:lnTo>
                  <a:pt x="250847" y="175818"/>
                </a:lnTo>
                <a:lnTo>
                  <a:pt x="245553" y="175677"/>
                </a:lnTo>
                <a:lnTo>
                  <a:pt x="238707" y="175536"/>
                </a:lnTo>
                <a:cubicBezTo>
                  <a:pt x="238425" y="175536"/>
                  <a:pt x="238142" y="175395"/>
                  <a:pt x="237930" y="175183"/>
                </a:cubicBezTo>
                <a:cubicBezTo>
                  <a:pt x="237718" y="174971"/>
                  <a:pt x="237648" y="174689"/>
                  <a:pt x="237648" y="174407"/>
                </a:cubicBezTo>
                <a:cubicBezTo>
                  <a:pt x="238001" y="168195"/>
                  <a:pt x="238283" y="161914"/>
                  <a:pt x="238425" y="155631"/>
                </a:cubicBezTo>
                <a:cubicBezTo>
                  <a:pt x="238637" y="148856"/>
                  <a:pt x="238707" y="142009"/>
                  <a:pt x="238707" y="135233"/>
                </a:cubicBezTo>
                <a:cubicBezTo>
                  <a:pt x="238707" y="128458"/>
                  <a:pt x="238637" y="121611"/>
                  <a:pt x="238425" y="114836"/>
                </a:cubicBezTo>
                <a:cubicBezTo>
                  <a:pt x="238213" y="108554"/>
                  <a:pt x="238001" y="102272"/>
                  <a:pt x="237648" y="96060"/>
                </a:cubicBezTo>
                <a:cubicBezTo>
                  <a:pt x="237648" y="95778"/>
                  <a:pt x="237718" y="95496"/>
                  <a:pt x="237930" y="95285"/>
                </a:cubicBezTo>
                <a:cubicBezTo>
                  <a:pt x="238142" y="95073"/>
                  <a:pt x="238425" y="94931"/>
                  <a:pt x="238707" y="94931"/>
                </a:cubicBezTo>
                <a:lnTo>
                  <a:pt x="242448" y="94861"/>
                </a:lnTo>
                <a:lnTo>
                  <a:pt x="247882" y="94720"/>
                </a:lnTo>
                <a:lnTo>
                  <a:pt x="253035" y="94578"/>
                </a:lnTo>
                <a:lnTo>
                  <a:pt x="253317" y="94578"/>
                </a:lnTo>
                <a:close/>
                <a:moveTo>
                  <a:pt x="381634" y="92037"/>
                </a:moveTo>
                <a:cubicBezTo>
                  <a:pt x="382128" y="92037"/>
                  <a:pt x="382551" y="92390"/>
                  <a:pt x="382693" y="92884"/>
                </a:cubicBezTo>
                <a:cubicBezTo>
                  <a:pt x="384316" y="99730"/>
                  <a:pt x="385587" y="106648"/>
                  <a:pt x="386434" y="113494"/>
                </a:cubicBezTo>
                <a:cubicBezTo>
                  <a:pt x="387351" y="120764"/>
                  <a:pt x="387775" y="128175"/>
                  <a:pt x="387704" y="135515"/>
                </a:cubicBezTo>
                <a:cubicBezTo>
                  <a:pt x="387704" y="142785"/>
                  <a:pt x="387281" y="150126"/>
                  <a:pt x="386363" y="157395"/>
                </a:cubicBezTo>
                <a:cubicBezTo>
                  <a:pt x="385516" y="164242"/>
                  <a:pt x="384245" y="171159"/>
                  <a:pt x="382622" y="178005"/>
                </a:cubicBezTo>
                <a:cubicBezTo>
                  <a:pt x="382481" y="178499"/>
                  <a:pt x="382057" y="178853"/>
                  <a:pt x="381564" y="178853"/>
                </a:cubicBezTo>
                <a:lnTo>
                  <a:pt x="376340" y="178782"/>
                </a:lnTo>
                <a:lnTo>
                  <a:pt x="369917" y="178641"/>
                </a:lnTo>
                <a:lnTo>
                  <a:pt x="366600" y="178570"/>
                </a:lnTo>
                <a:lnTo>
                  <a:pt x="363565" y="178499"/>
                </a:lnTo>
                <a:lnTo>
                  <a:pt x="359118" y="178429"/>
                </a:lnTo>
                <a:cubicBezTo>
                  <a:pt x="358765" y="178429"/>
                  <a:pt x="358483" y="178288"/>
                  <a:pt x="358271" y="178005"/>
                </a:cubicBezTo>
                <a:cubicBezTo>
                  <a:pt x="358059" y="177723"/>
                  <a:pt x="357989" y="177370"/>
                  <a:pt x="358059" y="177088"/>
                </a:cubicBezTo>
                <a:cubicBezTo>
                  <a:pt x="358413" y="175465"/>
                  <a:pt x="358765" y="173771"/>
                  <a:pt x="359048" y="172076"/>
                </a:cubicBezTo>
                <a:cubicBezTo>
                  <a:pt x="359471" y="169747"/>
                  <a:pt x="359824" y="167418"/>
                  <a:pt x="360177" y="165160"/>
                </a:cubicBezTo>
                <a:cubicBezTo>
                  <a:pt x="360530" y="162830"/>
                  <a:pt x="360812" y="160501"/>
                  <a:pt x="361094" y="158243"/>
                </a:cubicBezTo>
                <a:cubicBezTo>
                  <a:pt x="361306" y="155913"/>
                  <a:pt x="361589" y="153584"/>
                  <a:pt x="361729" y="151326"/>
                </a:cubicBezTo>
                <a:lnTo>
                  <a:pt x="361801" y="150831"/>
                </a:lnTo>
                <a:lnTo>
                  <a:pt x="361306" y="150831"/>
                </a:lnTo>
                <a:lnTo>
                  <a:pt x="357001" y="150761"/>
                </a:lnTo>
                <a:lnTo>
                  <a:pt x="352907" y="150761"/>
                </a:lnTo>
                <a:lnTo>
                  <a:pt x="344649" y="150690"/>
                </a:lnTo>
                <a:lnTo>
                  <a:pt x="336532" y="150620"/>
                </a:lnTo>
                <a:lnTo>
                  <a:pt x="336391" y="150620"/>
                </a:lnTo>
                <a:lnTo>
                  <a:pt x="332227" y="150549"/>
                </a:lnTo>
                <a:lnTo>
                  <a:pt x="328204" y="150549"/>
                </a:lnTo>
                <a:lnTo>
                  <a:pt x="327780" y="150549"/>
                </a:lnTo>
                <a:lnTo>
                  <a:pt x="327780" y="150973"/>
                </a:lnTo>
                <a:cubicBezTo>
                  <a:pt x="327639" y="153302"/>
                  <a:pt x="327497" y="155560"/>
                  <a:pt x="327286" y="157749"/>
                </a:cubicBezTo>
                <a:cubicBezTo>
                  <a:pt x="327074" y="159937"/>
                  <a:pt x="326862" y="162195"/>
                  <a:pt x="326580" y="164524"/>
                </a:cubicBezTo>
                <a:cubicBezTo>
                  <a:pt x="326368" y="166853"/>
                  <a:pt x="326015" y="169112"/>
                  <a:pt x="325733" y="171300"/>
                </a:cubicBezTo>
                <a:cubicBezTo>
                  <a:pt x="325451" y="173206"/>
                  <a:pt x="325168" y="174971"/>
                  <a:pt x="324886" y="176735"/>
                </a:cubicBezTo>
                <a:cubicBezTo>
                  <a:pt x="324745" y="177300"/>
                  <a:pt x="324321" y="177652"/>
                  <a:pt x="323757" y="177652"/>
                </a:cubicBezTo>
                <a:lnTo>
                  <a:pt x="319098" y="177582"/>
                </a:lnTo>
                <a:lnTo>
                  <a:pt x="317122" y="177511"/>
                </a:lnTo>
                <a:lnTo>
                  <a:pt x="313169" y="177440"/>
                </a:lnTo>
                <a:lnTo>
                  <a:pt x="307240" y="177300"/>
                </a:lnTo>
                <a:lnTo>
                  <a:pt x="304417" y="177229"/>
                </a:lnTo>
                <a:lnTo>
                  <a:pt x="303076" y="177159"/>
                </a:lnTo>
                <a:cubicBezTo>
                  <a:pt x="302794" y="177159"/>
                  <a:pt x="302512" y="177017"/>
                  <a:pt x="302300" y="176805"/>
                </a:cubicBezTo>
                <a:cubicBezTo>
                  <a:pt x="302088" y="176594"/>
                  <a:pt x="301947" y="176241"/>
                  <a:pt x="302018" y="175958"/>
                </a:cubicBezTo>
                <a:cubicBezTo>
                  <a:pt x="302865" y="169536"/>
                  <a:pt x="303570" y="163042"/>
                  <a:pt x="303994" y="156549"/>
                </a:cubicBezTo>
                <a:cubicBezTo>
                  <a:pt x="304417" y="149491"/>
                  <a:pt x="304699" y="142361"/>
                  <a:pt x="304699" y="135374"/>
                </a:cubicBezTo>
                <a:cubicBezTo>
                  <a:pt x="304699" y="128387"/>
                  <a:pt x="304488" y="121258"/>
                  <a:pt x="303994" y="114200"/>
                </a:cubicBezTo>
                <a:cubicBezTo>
                  <a:pt x="303570" y="107706"/>
                  <a:pt x="302865" y="101213"/>
                  <a:pt x="302018" y="94790"/>
                </a:cubicBezTo>
                <a:cubicBezTo>
                  <a:pt x="302018" y="94508"/>
                  <a:pt x="302088" y="94155"/>
                  <a:pt x="302300" y="93943"/>
                </a:cubicBezTo>
                <a:cubicBezTo>
                  <a:pt x="302441" y="93731"/>
                  <a:pt x="302794" y="93590"/>
                  <a:pt x="303076" y="93590"/>
                </a:cubicBezTo>
                <a:cubicBezTo>
                  <a:pt x="309005" y="93519"/>
                  <a:pt x="314934" y="93378"/>
                  <a:pt x="320934" y="93237"/>
                </a:cubicBezTo>
                <a:cubicBezTo>
                  <a:pt x="327568" y="93096"/>
                  <a:pt x="334273" y="92954"/>
                  <a:pt x="341049" y="92814"/>
                </a:cubicBezTo>
                <a:cubicBezTo>
                  <a:pt x="347825" y="92672"/>
                  <a:pt x="354742" y="92531"/>
                  <a:pt x="361659" y="92390"/>
                </a:cubicBezTo>
                <a:cubicBezTo>
                  <a:pt x="368294" y="92249"/>
                  <a:pt x="374928" y="92179"/>
                  <a:pt x="381634" y="92037"/>
                </a:cubicBezTo>
                <a:close/>
                <a:moveTo>
                  <a:pt x="1305476" y="69099"/>
                </a:moveTo>
                <a:lnTo>
                  <a:pt x="1342531" y="69099"/>
                </a:lnTo>
                <a:cubicBezTo>
                  <a:pt x="1342531" y="69099"/>
                  <a:pt x="1395186" y="136998"/>
                  <a:pt x="1401467" y="145044"/>
                </a:cubicBezTo>
                <a:cubicBezTo>
                  <a:pt x="1401538" y="134175"/>
                  <a:pt x="1401467" y="69099"/>
                  <a:pt x="1401467" y="69099"/>
                </a:cubicBezTo>
                <a:lnTo>
                  <a:pt x="1439864" y="69099"/>
                </a:lnTo>
                <a:lnTo>
                  <a:pt x="1439864" y="203556"/>
                </a:lnTo>
                <a:lnTo>
                  <a:pt x="1402032" y="203556"/>
                </a:lnTo>
                <a:cubicBezTo>
                  <a:pt x="1402032" y="203556"/>
                  <a:pt x="1350507" y="138339"/>
                  <a:pt x="1343661" y="129658"/>
                </a:cubicBezTo>
                <a:cubicBezTo>
                  <a:pt x="1343731" y="140598"/>
                  <a:pt x="1343661" y="203556"/>
                  <a:pt x="1343661" y="203556"/>
                </a:cubicBezTo>
                <a:lnTo>
                  <a:pt x="1305476" y="203556"/>
                </a:lnTo>
                <a:close/>
                <a:moveTo>
                  <a:pt x="1160290" y="69099"/>
                </a:moveTo>
                <a:lnTo>
                  <a:pt x="1197345" y="69099"/>
                </a:lnTo>
                <a:cubicBezTo>
                  <a:pt x="1197345" y="69099"/>
                  <a:pt x="1250000" y="136998"/>
                  <a:pt x="1256281" y="145044"/>
                </a:cubicBezTo>
                <a:cubicBezTo>
                  <a:pt x="1256352" y="134175"/>
                  <a:pt x="1256281" y="69099"/>
                  <a:pt x="1256281" y="69099"/>
                </a:cubicBezTo>
                <a:lnTo>
                  <a:pt x="1294678" y="69099"/>
                </a:lnTo>
                <a:lnTo>
                  <a:pt x="1294678" y="203556"/>
                </a:lnTo>
                <a:lnTo>
                  <a:pt x="1256846" y="203556"/>
                </a:lnTo>
                <a:cubicBezTo>
                  <a:pt x="1256846" y="203556"/>
                  <a:pt x="1205322" y="138339"/>
                  <a:pt x="1198475" y="129658"/>
                </a:cubicBezTo>
                <a:cubicBezTo>
                  <a:pt x="1198545" y="140598"/>
                  <a:pt x="1198475" y="203556"/>
                  <a:pt x="1198475" y="203556"/>
                </a:cubicBezTo>
                <a:lnTo>
                  <a:pt x="1160290" y="203556"/>
                </a:lnTo>
                <a:close/>
                <a:moveTo>
                  <a:pt x="1065359" y="69099"/>
                </a:moveTo>
                <a:lnTo>
                  <a:pt x="1105660" y="69099"/>
                </a:lnTo>
                <a:lnTo>
                  <a:pt x="1155985" y="203556"/>
                </a:lnTo>
                <a:lnTo>
                  <a:pt x="1114907" y="203556"/>
                </a:lnTo>
                <a:lnTo>
                  <a:pt x="1106296" y="181535"/>
                </a:lnTo>
                <a:lnTo>
                  <a:pt x="1062747" y="181535"/>
                </a:lnTo>
                <a:lnTo>
                  <a:pt x="1053571" y="203556"/>
                </a:lnTo>
                <a:lnTo>
                  <a:pt x="1012422" y="203556"/>
                </a:lnTo>
                <a:close/>
                <a:moveTo>
                  <a:pt x="839637" y="69099"/>
                </a:moveTo>
                <a:lnTo>
                  <a:pt x="887703" y="69099"/>
                </a:lnTo>
                <a:lnTo>
                  <a:pt x="923276" y="151255"/>
                </a:lnTo>
                <a:lnTo>
                  <a:pt x="959414" y="69099"/>
                </a:lnTo>
                <a:lnTo>
                  <a:pt x="1008256" y="69099"/>
                </a:lnTo>
                <a:lnTo>
                  <a:pt x="1008256" y="203556"/>
                </a:lnTo>
                <a:lnTo>
                  <a:pt x="968660" y="203556"/>
                </a:lnTo>
                <a:lnTo>
                  <a:pt x="968660" y="140033"/>
                </a:lnTo>
                <a:lnTo>
                  <a:pt x="941486" y="203556"/>
                </a:lnTo>
                <a:lnTo>
                  <a:pt x="904502" y="203556"/>
                </a:lnTo>
                <a:lnTo>
                  <a:pt x="877257" y="138763"/>
                </a:lnTo>
                <a:lnTo>
                  <a:pt x="877257" y="203556"/>
                </a:lnTo>
                <a:lnTo>
                  <a:pt x="839637" y="203556"/>
                </a:lnTo>
                <a:close/>
                <a:moveTo>
                  <a:pt x="735530" y="69099"/>
                </a:moveTo>
                <a:lnTo>
                  <a:pt x="831239" y="69099"/>
                </a:lnTo>
                <a:lnTo>
                  <a:pt x="831239" y="102908"/>
                </a:lnTo>
                <a:lnTo>
                  <a:pt x="802512" y="102908"/>
                </a:lnTo>
                <a:lnTo>
                  <a:pt x="802512" y="203556"/>
                </a:lnTo>
                <a:lnTo>
                  <a:pt x="763763" y="203486"/>
                </a:lnTo>
                <a:lnTo>
                  <a:pt x="763763" y="102908"/>
                </a:lnTo>
                <a:lnTo>
                  <a:pt x="735530" y="102908"/>
                </a:lnTo>
                <a:close/>
                <a:moveTo>
                  <a:pt x="609118" y="69099"/>
                </a:moveTo>
                <a:lnTo>
                  <a:pt x="648009" y="69099"/>
                </a:lnTo>
                <a:lnTo>
                  <a:pt x="648009" y="151962"/>
                </a:lnTo>
                <a:cubicBezTo>
                  <a:pt x="648009" y="160643"/>
                  <a:pt x="651043" y="166148"/>
                  <a:pt x="656196" y="169254"/>
                </a:cubicBezTo>
                <a:cubicBezTo>
                  <a:pt x="661348" y="172360"/>
                  <a:pt x="675535" y="172289"/>
                  <a:pt x="680123" y="169254"/>
                </a:cubicBezTo>
                <a:cubicBezTo>
                  <a:pt x="684711" y="166219"/>
                  <a:pt x="688804" y="160643"/>
                  <a:pt x="688804" y="151962"/>
                </a:cubicBezTo>
                <a:lnTo>
                  <a:pt x="688734" y="151962"/>
                </a:lnTo>
                <a:lnTo>
                  <a:pt x="688734" y="69099"/>
                </a:lnTo>
                <a:lnTo>
                  <a:pt x="726848" y="69099"/>
                </a:lnTo>
                <a:lnTo>
                  <a:pt x="726848" y="160431"/>
                </a:lnTo>
                <a:cubicBezTo>
                  <a:pt x="725648" y="176312"/>
                  <a:pt x="718449" y="189440"/>
                  <a:pt x="707085" y="196498"/>
                </a:cubicBezTo>
                <a:cubicBezTo>
                  <a:pt x="686263" y="208920"/>
                  <a:pt x="654925" y="209767"/>
                  <a:pt x="632622" y="198616"/>
                </a:cubicBezTo>
                <a:cubicBezTo>
                  <a:pt x="619140" y="191910"/>
                  <a:pt x="609965" y="175959"/>
                  <a:pt x="609118" y="157749"/>
                </a:cubicBezTo>
                <a:close/>
                <a:moveTo>
                  <a:pt x="518834" y="62280"/>
                </a:moveTo>
                <a:cubicBezTo>
                  <a:pt x="548194" y="62310"/>
                  <a:pt x="573405" y="74657"/>
                  <a:pt x="589286" y="97684"/>
                </a:cubicBezTo>
                <a:lnTo>
                  <a:pt x="593097" y="105096"/>
                </a:lnTo>
                <a:lnTo>
                  <a:pt x="595920" y="111095"/>
                </a:lnTo>
                <a:lnTo>
                  <a:pt x="549407" y="111095"/>
                </a:lnTo>
                <a:lnTo>
                  <a:pt x="548631" y="110318"/>
                </a:lnTo>
                <a:cubicBezTo>
                  <a:pt x="536984" y="98108"/>
                  <a:pt x="518563" y="93591"/>
                  <a:pt x="502752" y="99167"/>
                </a:cubicBezTo>
                <a:cubicBezTo>
                  <a:pt x="490472" y="103190"/>
                  <a:pt x="478614" y="115965"/>
                  <a:pt x="475791" y="128175"/>
                </a:cubicBezTo>
                <a:cubicBezTo>
                  <a:pt x="473250" y="139751"/>
                  <a:pt x="476849" y="152385"/>
                  <a:pt x="484895" y="160996"/>
                </a:cubicBezTo>
                <a:cubicBezTo>
                  <a:pt x="498023" y="173418"/>
                  <a:pt x="518140" y="177441"/>
                  <a:pt x="534938" y="171089"/>
                </a:cubicBezTo>
                <a:cubicBezTo>
                  <a:pt x="540443" y="168901"/>
                  <a:pt x="547007" y="163748"/>
                  <a:pt x="549831" y="156408"/>
                </a:cubicBezTo>
                <a:cubicBezTo>
                  <a:pt x="544678" y="156408"/>
                  <a:pt x="515881" y="156408"/>
                  <a:pt x="515881" y="156408"/>
                </a:cubicBezTo>
                <a:lnTo>
                  <a:pt x="515881" y="124929"/>
                </a:lnTo>
                <a:lnTo>
                  <a:pt x="598461" y="124929"/>
                </a:lnTo>
                <a:lnTo>
                  <a:pt x="598743" y="127611"/>
                </a:lnTo>
                <a:cubicBezTo>
                  <a:pt x="600861" y="157326"/>
                  <a:pt x="585686" y="185699"/>
                  <a:pt x="560912" y="198192"/>
                </a:cubicBezTo>
                <a:cubicBezTo>
                  <a:pt x="529997" y="211250"/>
                  <a:pt x="484189" y="212308"/>
                  <a:pt x="456663" y="183793"/>
                </a:cubicBezTo>
                <a:cubicBezTo>
                  <a:pt x="445087" y="171936"/>
                  <a:pt x="432171" y="152244"/>
                  <a:pt x="436053" y="126270"/>
                </a:cubicBezTo>
                <a:cubicBezTo>
                  <a:pt x="439371" y="95567"/>
                  <a:pt x="465485" y="72487"/>
                  <a:pt x="488283" y="66417"/>
                </a:cubicBezTo>
                <a:cubicBezTo>
                  <a:pt x="498800" y="63629"/>
                  <a:pt x="509048" y="62270"/>
                  <a:pt x="518834" y="62280"/>
                </a:cubicBezTo>
                <a:close/>
                <a:moveTo>
                  <a:pt x="196711" y="35714"/>
                </a:moveTo>
                <a:cubicBezTo>
                  <a:pt x="242236" y="35714"/>
                  <a:pt x="284584" y="47430"/>
                  <a:pt x="316135" y="68958"/>
                </a:cubicBezTo>
                <a:cubicBezTo>
                  <a:pt x="316841" y="69381"/>
                  <a:pt x="317476" y="69805"/>
                  <a:pt x="318111" y="70299"/>
                </a:cubicBezTo>
                <a:cubicBezTo>
                  <a:pt x="319099" y="71005"/>
                  <a:pt x="319522" y="72205"/>
                  <a:pt x="319170" y="73334"/>
                </a:cubicBezTo>
                <a:cubicBezTo>
                  <a:pt x="318817" y="74463"/>
                  <a:pt x="317758" y="75240"/>
                  <a:pt x="316487" y="75310"/>
                </a:cubicBezTo>
                <a:cubicBezTo>
                  <a:pt x="276821" y="75946"/>
                  <a:pt x="238425" y="76369"/>
                  <a:pt x="212662" y="76863"/>
                </a:cubicBezTo>
                <a:cubicBezTo>
                  <a:pt x="155279" y="77993"/>
                  <a:pt x="98249" y="81239"/>
                  <a:pt x="67193" y="82933"/>
                </a:cubicBezTo>
                <a:cubicBezTo>
                  <a:pt x="67123" y="82933"/>
                  <a:pt x="67123" y="82933"/>
                  <a:pt x="67053" y="82933"/>
                </a:cubicBezTo>
                <a:cubicBezTo>
                  <a:pt x="65923" y="82933"/>
                  <a:pt x="64935" y="82298"/>
                  <a:pt x="64512" y="81239"/>
                </a:cubicBezTo>
                <a:cubicBezTo>
                  <a:pt x="64088" y="80110"/>
                  <a:pt x="64370" y="78910"/>
                  <a:pt x="65288" y="78133"/>
                </a:cubicBezTo>
                <a:cubicBezTo>
                  <a:pt x="69029" y="74957"/>
                  <a:pt x="72981" y="71852"/>
                  <a:pt x="77287" y="68958"/>
                </a:cubicBezTo>
                <a:cubicBezTo>
                  <a:pt x="108837" y="47430"/>
                  <a:pt x="151186" y="35714"/>
                  <a:pt x="196711" y="35714"/>
                </a:cubicBezTo>
                <a:close/>
                <a:moveTo>
                  <a:pt x="196711" y="0"/>
                </a:moveTo>
                <a:cubicBezTo>
                  <a:pt x="235672" y="0"/>
                  <a:pt x="273292" y="7835"/>
                  <a:pt x="305477" y="22728"/>
                </a:cubicBezTo>
                <a:cubicBezTo>
                  <a:pt x="331521" y="34796"/>
                  <a:pt x="353120" y="51030"/>
                  <a:pt x="368436" y="70087"/>
                </a:cubicBezTo>
                <a:cubicBezTo>
                  <a:pt x="369142" y="70934"/>
                  <a:pt x="369212" y="72063"/>
                  <a:pt x="368789" y="72981"/>
                </a:cubicBezTo>
                <a:cubicBezTo>
                  <a:pt x="368365" y="73899"/>
                  <a:pt x="367448" y="74534"/>
                  <a:pt x="366389" y="74534"/>
                </a:cubicBezTo>
                <a:lnTo>
                  <a:pt x="358342" y="74675"/>
                </a:lnTo>
                <a:lnTo>
                  <a:pt x="352343" y="74746"/>
                </a:lnTo>
                <a:cubicBezTo>
                  <a:pt x="351567" y="74746"/>
                  <a:pt x="350861" y="74393"/>
                  <a:pt x="350297" y="73828"/>
                </a:cubicBezTo>
                <a:cubicBezTo>
                  <a:pt x="343168" y="66135"/>
                  <a:pt x="334839" y="59006"/>
                  <a:pt x="325381" y="52583"/>
                </a:cubicBezTo>
                <a:cubicBezTo>
                  <a:pt x="291219" y="29221"/>
                  <a:pt x="245483" y="16234"/>
                  <a:pt x="196711" y="16234"/>
                </a:cubicBezTo>
                <a:lnTo>
                  <a:pt x="196570" y="16234"/>
                </a:lnTo>
                <a:cubicBezTo>
                  <a:pt x="159938" y="16234"/>
                  <a:pt x="124647" y="23645"/>
                  <a:pt x="94579" y="37479"/>
                </a:cubicBezTo>
                <a:cubicBezTo>
                  <a:pt x="65500" y="50889"/>
                  <a:pt x="43125" y="69522"/>
                  <a:pt x="29785" y="91050"/>
                </a:cubicBezTo>
                <a:cubicBezTo>
                  <a:pt x="20751" y="105731"/>
                  <a:pt x="16163" y="121118"/>
                  <a:pt x="16163" y="136928"/>
                </a:cubicBezTo>
                <a:cubicBezTo>
                  <a:pt x="16234" y="152738"/>
                  <a:pt x="20751" y="168125"/>
                  <a:pt x="29785" y="182735"/>
                </a:cubicBezTo>
                <a:cubicBezTo>
                  <a:pt x="38679" y="197063"/>
                  <a:pt x="51454" y="210050"/>
                  <a:pt x="67900" y="221273"/>
                </a:cubicBezTo>
                <a:cubicBezTo>
                  <a:pt x="102061" y="244564"/>
                  <a:pt x="147798" y="257551"/>
                  <a:pt x="196570" y="257551"/>
                </a:cubicBezTo>
                <a:lnTo>
                  <a:pt x="196711" y="257551"/>
                </a:lnTo>
                <a:cubicBezTo>
                  <a:pt x="233343" y="257551"/>
                  <a:pt x="268634" y="250211"/>
                  <a:pt x="298701" y="236306"/>
                </a:cubicBezTo>
                <a:cubicBezTo>
                  <a:pt x="320440" y="226284"/>
                  <a:pt x="338933" y="212944"/>
                  <a:pt x="352343" y="197769"/>
                </a:cubicBezTo>
                <a:cubicBezTo>
                  <a:pt x="352908" y="197205"/>
                  <a:pt x="353684" y="196851"/>
                  <a:pt x="354461" y="196851"/>
                </a:cubicBezTo>
                <a:cubicBezTo>
                  <a:pt x="359261" y="196922"/>
                  <a:pt x="363919" y="196993"/>
                  <a:pt x="368295" y="197063"/>
                </a:cubicBezTo>
                <a:cubicBezTo>
                  <a:pt x="369353" y="197063"/>
                  <a:pt x="370271" y="197698"/>
                  <a:pt x="370624" y="198616"/>
                </a:cubicBezTo>
                <a:cubicBezTo>
                  <a:pt x="371047" y="199534"/>
                  <a:pt x="370977" y="200593"/>
                  <a:pt x="370342" y="201440"/>
                </a:cubicBezTo>
                <a:cubicBezTo>
                  <a:pt x="360955" y="213720"/>
                  <a:pt x="348955" y="224943"/>
                  <a:pt x="334627" y="234683"/>
                </a:cubicBezTo>
                <a:cubicBezTo>
                  <a:pt x="297572" y="260022"/>
                  <a:pt x="248659" y="273785"/>
                  <a:pt x="196711" y="273856"/>
                </a:cubicBezTo>
                <a:cubicBezTo>
                  <a:pt x="157750" y="273856"/>
                  <a:pt x="120201" y="266021"/>
                  <a:pt x="87874" y="251129"/>
                </a:cubicBezTo>
                <a:cubicBezTo>
                  <a:pt x="56112" y="236448"/>
                  <a:pt x="31197" y="215838"/>
                  <a:pt x="16022" y="191346"/>
                </a:cubicBezTo>
                <a:cubicBezTo>
                  <a:pt x="5435" y="174265"/>
                  <a:pt x="0" y="155914"/>
                  <a:pt x="0" y="136998"/>
                </a:cubicBezTo>
                <a:lnTo>
                  <a:pt x="0" y="136928"/>
                </a:lnTo>
                <a:lnTo>
                  <a:pt x="0" y="136857"/>
                </a:lnTo>
                <a:cubicBezTo>
                  <a:pt x="0" y="117942"/>
                  <a:pt x="5435" y="99590"/>
                  <a:pt x="16022" y="82509"/>
                </a:cubicBezTo>
                <a:cubicBezTo>
                  <a:pt x="26186" y="66135"/>
                  <a:pt x="40585" y="51525"/>
                  <a:pt x="58794" y="39102"/>
                </a:cubicBezTo>
                <a:cubicBezTo>
                  <a:pt x="95850" y="13834"/>
                  <a:pt x="144833" y="0"/>
                  <a:pt x="196711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2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A4914BF-E44E-4B99-8628-EE7F1CE120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95289" y="1708150"/>
            <a:ext cx="4032250" cy="2879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8606688-2807-441A-A4E4-B744296F9E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95289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pic>
        <p:nvPicPr>
          <p:cNvPr id="16" name="Picture 15" descr="A picture containing monitor, sign, sitting, bus&#10;&#10;Description automatically generated">
            <a:extLst>
              <a:ext uri="{FF2B5EF4-FFF2-40B4-BE49-F238E27FC236}">
                <a16:creationId xmlns:a16="http://schemas.microsoft.com/office/drawing/2014/main" id="{1A2BFFE8-1C26-48A0-A43A-E2A4162D5F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"/>
          <a:stretch/>
        </p:blipFill>
        <p:spPr>
          <a:xfrm>
            <a:off x="5762952" y="900112"/>
            <a:ext cx="2788118" cy="4243388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89DBEBC-39C4-4765-BE67-3BF1851193A7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8F8DB2C-412C-426F-98FB-9188E196487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306148" y="1058763"/>
            <a:ext cx="1673423" cy="3625208"/>
          </a:xfrm>
          <a:custGeom>
            <a:avLst/>
            <a:gdLst>
              <a:gd name="connsiteX0" fmla="*/ 164540 w 1673423"/>
              <a:gd name="connsiteY0" fmla="*/ 29 h 3625208"/>
              <a:gd name="connsiteX1" fmla="*/ 167617 w 1673423"/>
              <a:gd name="connsiteY1" fmla="*/ 154 h 3625208"/>
              <a:gd name="connsiteX2" fmla="*/ 390191 w 1673423"/>
              <a:gd name="connsiteY2" fmla="*/ 154 h 3625208"/>
              <a:gd name="connsiteX3" fmla="*/ 409425 w 1673423"/>
              <a:gd name="connsiteY3" fmla="*/ 8398 h 3625208"/>
              <a:gd name="connsiteX4" fmla="*/ 414921 w 1673423"/>
              <a:gd name="connsiteY4" fmla="*/ 22137 h 3625208"/>
              <a:gd name="connsiteX5" fmla="*/ 414921 w 1673423"/>
              <a:gd name="connsiteY5" fmla="*/ 44119 h 3625208"/>
              <a:gd name="connsiteX6" fmla="*/ 442400 w 1673423"/>
              <a:gd name="connsiteY6" fmla="*/ 96328 h 3625208"/>
              <a:gd name="connsiteX7" fmla="*/ 494608 w 1673423"/>
              <a:gd name="connsiteY7" fmla="*/ 121058 h 3625208"/>
              <a:gd name="connsiteX8" fmla="*/ 1178816 w 1673423"/>
              <a:gd name="connsiteY8" fmla="*/ 121058 h 3625208"/>
              <a:gd name="connsiteX9" fmla="*/ 1228277 w 1673423"/>
              <a:gd name="connsiteY9" fmla="*/ 90832 h 3625208"/>
              <a:gd name="connsiteX10" fmla="*/ 1250259 w 1673423"/>
              <a:gd name="connsiteY10" fmla="*/ 19389 h 3625208"/>
              <a:gd name="connsiteX11" fmla="*/ 1258502 w 1673423"/>
              <a:gd name="connsiteY11" fmla="*/ 5650 h 3625208"/>
              <a:gd name="connsiteX12" fmla="*/ 1274989 w 1673423"/>
              <a:gd name="connsiteY12" fmla="*/ 154 h 3625208"/>
              <a:gd name="connsiteX13" fmla="*/ 1489319 w 1673423"/>
              <a:gd name="connsiteY13" fmla="*/ 154 h 3625208"/>
              <a:gd name="connsiteX14" fmla="*/ 1626710 w 1673423"/>
              <a:gd name="connsiteY14" fmla="*/ 52363 h 3625208"/>
              <a:gd name="connsiteX15" fmla="*/ 1673423 w 1673423"/>
              <a:gd name="connsiteY15" fmla="*/ 170519 h 3625208"/>
              <a:gd name="connsiteX16" fmla="*/ 1673423 w 1673423"/>
              <a:gd name="connsiteY16" fmla="*/ 3459661 h 3625208"/>
              <a:gd name="connsiteX17" fmla="*/ 1637701 w 1673423"/>
              <a:gd name="connsiteY17" fmla="*/ 3569575 h 3625208"/>
              <a:gd name="connsiteX18" fmla="*/ 1533284 w 1673423"/>
              <a:gd name="connsiteY18" fmla="*/ 3624531 h 3625208"/>
              <a:gd name="connsiteX19" fmla="*/ 1255754 w 1673423"/>
              <a:gd name="connsiteY19" fmla="*/ 3624531 h 3625208"/>
              <a:gd name="connsiteX20" fmla="*/ 170365 w 1673423"/>
              <a:gd name="connsiteY20" fmla="*/ 3624531 h 3625208"/>
              <a:gd name="connsiteX21" fmla="*/ 38470 w 1673423"/>
              <a:gd name="connsiteY21" fmla="*/ 3575070 h 3625208"/>
              <a:gd name="connsiteX22" fmla="*/ 0 w 1673423"/>
              <a:gd name="connsiteY22" fmla="*/ 3459661 h 3625208"/>
              <a:gd name="connsiteX23" fmla="*/ 0 w 1673423"/>
              <a:gd name="connsiteY23" fmla="*/ 156780 h 3625208"/>
              <a:gd name="connsiteX24" fmla="*/ 49461 w 1673423"/>
              <a:gd name="connsiteY24" fmla="*/ 44119 h 3625208"/>
              <a:gd name="connsiteX25" fmla="*/ 164540 w 1673423"/>
              <a:gd name="connsiteY25" fmla="*/ 29 h 362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73423" h="3625208">
                <a:moveTo>
                  <a:pt x="164540" y="29"/>
                </a:moveTo>
                <a:cubicBezTo>
                  <a:pt x="166533" y="74"/>
                  <a:pt x="167617" y="154"/>
                  <a:pt x="167617" y="154"/>
                </a:cubicBezTo>
                <a:lnTo>
                  <a:pt x="390191" y="154"/>
                </a:lnTo>
                <a:cubicBezTo>
                  <a:pt x="390191" y="154"/>
                  <a:pt x="399694" y="-1334"/>
                  <a:pt x="409425" y="8398"/>
                </a:cubicBezTo>
                <a:cubicBezTo>
                  <a:pt x="414921" y="13894"/>
                  <a:pt x="414921" y="22137"/>
                  <a:pt x="414921" y="22137"/>
                </a:cubicBezTo>
                <a:lnTo>
                  <a:pt x="414921" y="44119"/>
                </a:lnTo>
                <a:cubicBezTo>
                  <a:pt x="414921" y="44119"/>
                  <a:pt x="419615" y="76521"/>
                  <a:pt x="442400" y="96328"/>
                </a:cubicBezTo>
                <a:cubicBezTo>
                  <a:pt x="469420" y="119799"/>
                  <a:pt x="494608" y="121058"/>
                  <a:pt x="494608" y="121058"/>
                </a:cubicBezTo>
                <a:lnTo>
                  <a:pt x="1178816" y="121058"/>
                </a:lnTo>
                <a:cubicBezTo>
                  <a:pt x="1178816" y="121058"/>
                  <a:pt x="1207553" y="117051"/>
                  <a:pt x="1228277" y="90832"/>
                </a:cubicBezTo>
                <a:cubicBezTo>
                  <a:pt x="1251518" y="61522"/>
                  <a:pt x="1250259" y="19389"/>
                  <a:pt x="1250259" y="19389"/>
                </a:cubicBezTo>
                <a:cubicBezTo>
                  <a:pt x="1250259" y="19389"/>
                  <a:pt x="1252892" y="10687"/>
                  <a:pt x="1258502" y="5650"/>
                </a:cubicBezTo>
                <a:cubicBezTo>
                  <a:pt x="1265486" y="-533"/>
                  <a:pt x="1274989" y="154"/>
                  <a:pt x="1274989" y="154"/>
                </a:cubicBezTo>
                <a:lnTo>
                  <a:pt x="1489319" y="154"/>
                </a:lnTo>
                <a:cubicBezTo>
                  <a:pt x="1489319" y="154"/>
                  <a:pt x="1577593" y="-761"/>
                  <a:pt x="1626710" y="52363"/>
                </a:cubicBezTo>
                <a:cubicBezTo>
                  <a:pt x="1673423" y="102968"/>
                  <a:pt x="1673423" y="170519"/>
                  <a:pt x="1673423" y="170519"/>
                </a:cubicBezTo>
                <a:lnTo>
                  <a:pt x="1673423" y="3459661"/>
                </a:lnTo>
                <a:cubicBezTo>
                  <a:pt x="1673423" y="3459661"/>
                  <a:pt x="1671363" y="3524464"/>
                  <a:pt x="1637701" y="3569575"/>
                </a:cubicBezTo>
                <a:cubicBezTo>
                  <a:pt x="1596256" y="3625103"/>
                  <a:pt x="1533284" y="3624531"/>
                  <a:pt x="1533284" y="3624531"/>
                </a:cubicBezTo>
                <a:lnTo>
                  <a:pt x="1255754" y="3624531"/>
                </a:lnTo>
                <a:lnTo>
                  <a:pt x="170365" y="3624531"/>
                </a:lnTo>
                <a:cubicBezTo>
                  <a:pt x="170365" y="3624531"/>
                  <a:pt x="94342" y="3634836"/>
                  <a:pt x="38470" y="3575070"/>
                </a:cubicBezTo>
                <a:cubicBezTo>
                  <a:pt x="2519" y="3536601"/>
                  <a:pt x="0" y="3459661"/>
                  <a:pt x="0" y="3459661"/>
                </a:cubicBezTo>
                <a:lnTo>
                  <a:pt x="0" y="156780"/>
                </a:lnTo>
                <a:cubicBezTo>
                  <a:pt x="0" y="156780"/>
                  <a:pt x="3436" y="90489"/>
                  <a:pt x="49461" y="44119"/>
                </a:cubicBezTo>
                <a:cubicBezTo>
                  <a:pt x="92138" y="1142"/>
                  <a:pt x="150593" y="-286"/>
                  <a:pt x="164540" y="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0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A4914BF-E44E-4B99-8628-EE7F1CE120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95289" y="1708150"/>
            <a:ext cx="2881311" cy="287972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8606688-2807-441A-A4E4-B744296F9E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95289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pic>
        <p:nvPicPr>
          <p:cNvPr id="11" name="Picture 10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F0A3B54D-B067-4B0D-B39E-3C71C6EB0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09" y="854857"/>
            <a:ext cx="5669799" cy="4266524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89DBEBC-39C4-4765-BE67-3BF1851193A7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0BE6800-9C4F-4A5D-885B-047B52AF51E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7652" y="1110855"/>
            <a:ext cx="4680941" cy="3496865"/>
          </a:xfrm>
          <a:custGeom>
            <a:avLst/>
            <a:gdLst>
              <a:gd name="connsiteX0" fmla="*/ 52383 w 4680941"/>
              <a:gd name="connsiteY0" fmla="*/ 0 h 3496865"/>
              <a:gd name="connsiteX1" fmla="*/ 4628558 w 4680941"/>
              <a:gd name="connsiteY1" fmla="*/ 0 h 3496865"/>
              <a:gd name="connsiteX2" fmla="*/ 4680941 w 4680941"/>
              <a:gd name="connsiteY2" fmla="*/ 52383 h 3496865"/>
              <a:gd name="connsiteX3" fmla="*/ 4680941 w 4680941"/>
              <a:gd name="connsiteY3" fmla="*/ 3444482 h 3496865"/>
              <a:gd name="connsiteX4" fmla="*/ 4628558 w 4680941"/>
              <a:gd name="connsiteY4" fmla="*/ 3496865 h 3496865"/>
              <a:gd name="connsiteX5" fmla="*/ 52383 w 4680941"/>
              <a:gd name="connsiteY5" fmla="*/ 3496865 h 3496865"/>
              <a:gd name="connsiteX6" fmla="*/ 0 w 4680941"/>
              <a:gd name="connsiteY6" fmla="*/ 3444482 h 3496865"/>
              <a:gd name="connsiteX7" fmla="*/ 0 w 4680941"/>
              <a:gd name="connsiteY7" fmla="*/ 52383 h 3496865"/>
              <a:gd name="connsiteX8" fmla="*/ 52383 w 4680941"/>
              <a:gd name="connsiteY8" fmla="*/ 0 h 349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0941" h="3496865">
                <a:moveTo>
                  <a:pt x="52383" y="0"/>
                </a:moveTo>
                <a:lnTo>
                  <a:pt x="4628558" y="0"/>
                </a:lnTo>
                <a:cubicBezTo>
                  <a:pt x="4657488" y="0"/>
                  <a:pt x="4680941" y="23453"/>
                  <a:pt x="4680941" y="52383"/>
                </a:cubicBezTo>
                <a:lnTo>
                  <a:pt x="4680941" y="3444482"/>
                </a:lnTo>
                <a:cubicBezTo>
                  <a:pt x="4680941" y="3473413"/>
                  <a:pt x="4657488" y="3496865"/>
                  <a:pt x="4628558" y="3496865"/>
                </a:cubicBezTo>
                <a:lnTo>
                  <a:pt x="52383" y="3496865"/>
                </a:lnTo>
                <a:cubicBezTo>
                  <a:pt x="23452" y="3496865"/>
                  <a:pt x="0" y="3473413"/>
                  <a:pt x="0" y="3444482"/>
                </a:cubicBezTo>
                <a:lnTo>
                  <a:pt x="0" y="52383"/>
                </a:lnTo>
                <a:cubicBezTo>
                  <a:pt x="0" y="23453"/>
                  <a:pt x="23452" y="0"/>
                  <a:pt x="523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56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0">
            <a:extLst>
              <a:ext uri="{FF2B5EF4-FFF2-40B4-BE49-F238E27FC236}">
                <a16:creationId xmlns:a16="http://schemas.microsoft.com/office/drawing/2014/main" id="{C4B1A93E-5463-472D-9FC7-788FEE8008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"/>
          <a:stretch/>
        </p:blipFill>
        <p:spPr>
          <a:xfrm>
            <a:off x="1988677" y="531161"/>
            <a:ext cx="7155324" cy="438271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89DBEBC-39C4-4765-BE67-3BF1851193A7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7AF3CFD-A106-45DE-A7CD-C4658C7498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175397" y="1107579"/>
            <a:ext cx="5261372" cy="3294759"/>
          </a:xfrm>
          <a:custGeom>
            <a:avLst/>
            <a:gdLst>
              <a:gd name="connsiteX0" fmla="*/ 0 w 5261372"/>
              <a:gd name="connsiteY0" fmla="*/ 0 h 3294759"/>
              <a:gd name="connsiteX1" fmla="*/ 5261372 w 5261372"/>
              <a:gd name="connsiteY1" fmla="*/ 0 h 3294759"/>
              <a:gd name="connsiteX2" fmla="*/ 5261372 w 5261372"/>
              <a:gd name="connsiteY2" fmla="*/ 3294759 h 3294759"/>
              <a:gd name="connsiteX3" fmla="*/ 0 w 5261372"/>
              <a:gd name="connsiteY3" fmla="*/ 3294759 h 329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1372" h="3294759">
                <a:moveTo>
                  <a:pt x="0" y="0"/>
                </a:moveTo>
                <a:lnTo>
                  <a:pt x="5261372" y="0"/>
                </a:lnTo>
                <a:lnTo>
                  <a:pt x="5261372" y="3294759"/>
                </a:lnTo>
                <a:lnTo>
                  <a:pt x="0" y="32947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A4914BF-E44E-4B99-8628-EE7F1CE120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95289" y="1708150"/>
            <a:ext cx="2305049" cy="287972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8606688-2807-441A-A4E4-B744296F9E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95289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0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A4914BF-E44E-4B99-8628-EE7F1CE120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95289" y="1708150"/>
            <a:ext cx="3168649" cy="287972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8606688-2807-441A-A4E4-B744296F9E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95289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pic>
        <p:nvPicPr>
          <p:cNvPr id="11" name="Grafik 11" descr="Ein Bild, das Elektronik, Monitor, drinnen, Tisch enthält.&#10;&#10;Automatisch generierte Beschreibung">
            <a:extLst>
              <a:ext uri="{FF2B5EF4-FFF2-40B4-BE49-F238E27FC236}">
                <a16:creationId xmlns:a16="http://schemas.microsoft.com/office/drawing/2014/main" id="{0F449477-53EA-4CD5-B995-8F759546F9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"/>
          <a:stretch/>
        </p:blipFill>
        <p:spPr>
          <a:xfrm>
            <a:off x="4071903" y="951751"/>
            <a:ext cx="4702445" cy="4191749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89DBEBC-39C4-4765-BE67-3BF1851193A7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09C91F1-D074-40C5-B66C-BC8434DD9A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35551" y="1114425"/>
            <a:ext cx="4375151" cy="2461022"/>
          </a:xfrm>
          <a:custGeom>
            <a:avLst/>
            <a:gdLst>
              <a:gd name="connsiteX0" fmla="*/ 0 w 4375151"/>
              <a:gd name="connsiteY0" fmla="*/ 0 h 2461022"/>
              <a:gd name="connsiteX1" fmla="*/ 4375151 w 4375151"/>
              <a:gd name="connsiteY1" fmla="*/ 0 h 2461022"/>
              <a:gd name="connsiteX2" fmla="*/ 4375151 w 4375151"/>
              <a:gd name="connsiteY2" fmla="*/ 2461022 h 2461022"/>
              <a:gd name="connsiteX3" fmla="*/ 0 w 4375151"/>
              <a:gd name="connsiteY3" fmla="*/ 2461022 h 246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5151" h="2461022">
                <a:moveTo>
                  <a:pt x="0" y="0"/>
                </a:moveTo>
                <a:lnTo>
                  <a:pt x="4375151" y="0"/>
                </a:lnTo>
                <a:lnTo>
                  <a:pt x="4375151" y="2461022"/>
                </a:lnTo>
                <a:lnTo>
                  <a:pt x="0" y="24610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17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Smartphone +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1" descr="Ein Bild, das Elektronik, Monitor, drinnen, Tisch enthält.&#10;&#10;Automatisch generierte Beschreibung">
            <a:extLst>
              <a:ext uri="{FF2B5EF4-FFF2-40B4-BE49-F238E27FC236}">
                <a16:creationId xmlns:a16="http://schemas.microsoft.com/office/drawing/2014/main" id="{F7FFA279-A3E1-4BEF-8F07-8E2F258B1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80" y="951752"/>
            <a:ext cx="4324475" cy="3890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A4914BF-E44E-4B99-8628-EE7F1CE120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95290" y="1708150"/>
            <a:ext cx="2592386" cy="287972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8606688-2807-441A-A4E4-B744296F9E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95289" y="1131888"/>
            <a:ext cx="1407071" cy="286450"/>
          </a:xfrm>
          <a:solidFill>
            <a:schemeClr val="bg2"/>
          </a:solidFill>
        </p:spPr>
        <p:txBody>
          <a:bodyPr wrap="none" lIns="180000" tIns="64800" rIns="180000" bIns="3600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89DBEBC-39C4-4765-BE67-3BF1851193A7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16BE410A-7AAC-43AE-95F6-3BA7D4A2E97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09074" y="1101352"/>
            <a:ext cx="4023488" cy="2263211"/>
          </a:xfrm>
          <a:custGeom>
            <a:avLst/>
            <a:gdLst>
              <a:gd name="connsiteX0" fmla="*/ 0 w 4023488"/>
              <a:gd name="connsiteY0" fmla="*/ 0 h 2263211"/>
              <a:gd name="connsiteX1" fmla="*/ 4023488 w 4023488"/>
              <a:gd name="connsiteY1" fmla="*/ 0 h 2263211"/>
              <a:gd name="connsiteX2" fmla="*/ 4023488 w 4023488"/>
              <a:gd name="connsiteY2" fmla="*/ 2263211 h 2263211"/>
              <a:gd name="connsiteX3" fmla="*/ 209623 w 4023488"/>
              <a:gd name="connsiteY3" fmla="*/ 2263211 h 2263211"/>
              <a:gd name="connsiteX4" fmla="*/ 209623 w 4023488"/>
              <a:gd name="connsiteY4" fmla="*/ 1837111 h 2263211"/>
              <a:gd name="connsiteX5" fmla="*/ 212612 w 4023488"/>
              <a:gd name="connsiteY5" fmla="*/ 1837111 h 2263211"/>
              <a:gd name="connsiteX6" fmla="*/ 220101 w 4023488"/>
              <a:gd name="connsiteY6" fmla="*/ 1829622 h 2263211"/>
              <a:gd name="connsiteX7" fmla="*/ 220101 w 4023488"/>
              <a:gd name="connsiteY7" fmla="*/ 1558850 h 2263211"/>
              <a:gd name="connsiteX8" fmla="*/ 212612 w 4023488"/>
              <a:gd name="connsiteY8" fmla="*/ 1551361 h 2263211"/>
              <a:gd name="connsiteX9" fmla="*/ 209623 w 4023488"/>
              <a:gd name="connsiteY9" fmla="*/ 1551361 h 2263211"/>
              <a:gd name="connsiteX10" fmla="*/ 209623 w 4023488"/>
              <a:gd name="connsiteY10" fmla="*/ 1114905 h 2263211"/>
              <a:gd name="connsiteX11" fmla="*/ 32669 w 4023488"/>
              <a:gd name="connsiteY11" fmla="*/ 937951 h 2263211"/>
              <a:gd name="connsiteX12" fmla="*/ 0 w 4023488"/>
              <a:gd name="connsiteY12" fmla="*/ 937951 h 226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3488" h="2263211">
                <a:moveTo>
                  <a:pt x="0" y="0"/>
                </a:moveTo>
                <a:lnTo>
                  <a:pt x="4023488" y="0"/>
                </a:lnTo>
                <a:lnTo>
                  <a:pt x="4023488" y="2263211"/>
                </a:lnTo>
                <a:lnTo>
                  <a:pt x="209623" y="2263211"/>
                </a:lnTo>
                <a:lnTo>
                  <a:pt x="209623" y="1837111"/>
                </a:lnTo>
                <a:lnTo>
                  <a:pt x="212612" y="1837111"/>
                </a:lnTo>
                <a:cubicBezTo>
                  <a:pt x="216748" y="1837111"/>
                  <a:pt x="220101" y="1833758"/>
                  <a:pt x="220101" y="1829622"/>
                </a:cubicBezTo>
                <a:lnTo>
                  <a:pt x="220101" y="1558850"/>
                </a:lnTo>
                <a:cubicBezTo>
                  <a:pt x="220101" y="1554714"/>
                  <a:pt x="216748" y="1551361"/>
                  <a:pt x="212612" y="1551361"/>
                </a:cubicBezTo>
                <a:lnTo>
                  <a:pt x="209623" y="1551361"/>
                </a:lnTo>
                <a:lnTo>
                  <a:pt x="209623" y="1114905"/>
                </a:lnTo>
                <a:cubicBezTo>
                  <a:pt x="209623" y="1017176"/>
                  <a:pt x="130398" y="937951"/>
                  <a:pt x="32669" y="937951"/>
                </a:cubicBezTo>
                <a:lnTo>
                  <a:pt x="0" y="9379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de-DE" dirty="0"/>
              <a:t> </a:t>
            </a:r>
            <a:endParaRPr lang="en-GB" dirty="0"/>
          </a:p>
        </p:txBody>
      </p:sp>
      <p:pic>
        <p:nvPicPr>
          <p:cNvPr id="17" name="Picture 16" descr="A picture containing monitor, sign, sitting, bus&#10;&#10;Description automatically generated">
            <a:extLst>
              <a:ext uri="{FF2B5EF4-FFF2-40B4-BE49-F238E27FC236}">
                <a16:creationId xmlns:a16="http://schemas.microsoft.com/office/drawing/2014/main" id="{7E951575-78D2-4760-8F61-7E80BA4730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64" y="1995051"/>
            <a:ext cx="1964203" cy="3091299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F8BDEA4-CBE4-4A41-BF8A-B16A0D3AB88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570440" y="2106819"/>
            <a:ext cx="1178911" cy="2553925"/>
          </a:xfrm>
          <a:custGeom>
            <a:avLst/>
            <a:gdLst>
              <a:gd name="connsiteX0" fmla="*/ 115917 w 1178911"/>
              <a:gd name="connsiteY0" fmla="*/ 20 h 2553925"/>
              <a:gd name="connsiteX1" fmla="*/ 118084 w 1178911"/>
              <a:gd name="connsiteY1" fmla="*/ 108 h 2553925"/>
              <a:gd name="connsiteX2" fmla="*/ 274886 w 1178911"/>
              <a:gd name="connsiteY2" fmla="*/ 108 h 2553925"/>
              <a:gd name="connsiteX3" fmla="*/ 288436 w 1178911"/>
              <a:gd name="connsiteY3" fmla="*/ 5916 h 2553925"/>
              <a:gd name="connsiteX4" fmla="*/ 292308 w 1178911"/>
              <a:gd name="connsiteY4" fmla="*/ 15595 h 2553925"/>
              <a:gd name="connsiteX5" fmla="*/ 292308 w 1178911"/>
              <a:gd name="connsiteY5" fmla="*/ 31081 h 2553925"/>
              <a:gd name="connsiteX6" fmla="*/ 311667 w 1178911"/>
              <a:gd name="connsiteY6" fmla="*/ 67862 h 2553925"/>
              <a:gd name="connsiteX7" fmla="*/ 348447 w 1178911"/>
              <a:gd name="connsiteY7" fmla="*/ 85284 h 2553925"/>
              <a:gd name="connsiteX8" fmla="*/ 830465 w 1178911"/>
              <a:gd name="connsiteY8" fmla="*/ 85284 h 2553925"/>
              <a:gd name="connsiteX9" fmla="*/ 865310 w 1178911"/>
              <a:gd name="connsiteY9" fmla="*/ 63990 h 2553925"/>
              <a:gd name="connsiteX10" fmla="*/ 880796 w 1178911"/>
              <a:gd name="connsiteY10" fmla="*/ 13659 h 2553925"/>
              <a:gd name="connsiteX11" fmla="*/ 886603 w 1178911"/>
              <a:gd name="connsiteY11" fmla="*/ 3980 h 2553925"/>
              <a:gd name="connsiteX12" fmla="*/ 898218 w 1178911"/>
              <a:gd name="connsiteY12" fmla="*/ 108 h 2553925"/>
              <a:gd name="connsiteX13" fmla="*/ 1049212 w 1178911"/>
              <a:gd name="connsiteY13" fmla="*/ 108 h 2553925"/>
              <a:gd name="connsiteX14" fmla="*/ 1146002 w 1178911"/>
              <a:gd name="connsiteY14" fmla="*/ 36889 h 2553925"/>
              <a:gd name="connsiteX15" fmla="*/ 1178911 w 1178911"/>
              <a:gd name="connsiteY15" fmla="*/ 120129 h 2553925"/>
              <a:gd name="connsiteX16" fmla="*/ 1178911 w 1178911"/>
              <a:gd name="connsiteY16" fmla="*/ 2437299 h 2553925"/>
              <a:gd name="connsiteX17" fmla="*/ 1153745 w 1178911"/>
              <a:gd name="connsiteY17" fmla="*/ 2514732 h 2553925"/>
              <a:gd name="connsiteX18" fmla="*/ 1080185 w 1178911"/>
              <a:gd name="connsiteY18" fmla="*/ 2553448 h 2553925"/>
              <a:gd name="connsiteX19" fmla="*/ 884667 w 1178911"/>
              <a:gd name="connsiteY19" fmla="*/ 2553448 h 2553925"/>
              <a:gd name="connsiteX20" fmla="*/ 120020 w 1178911"/>
              <a:gd name="connsiteY20" fmla="*/ 2553448 h 2553925"/>
              <a:gd name="connsiteX21" fmla="*/ 27102 w 1178911"/>
              <a:gd name="connsiteY21" fmla="*/ 2518603 h 2553925"/>
              <a:gd name="connsiteX22" fmla="*/ 0 w 1178911"/>
              <a:gd name="connsiteY22" fmla="*/ 2437299 h 2553925"/>
              <a:gd name="connsiteX23" fmla="*/ 0 w 1178911"/>
              <a:gd name="connsiteY23" fmla="*/ 110450 h 2553925"/>
              <a:gd name="connsiteX24" fmla="*/ 34845 w 1178911"/>
              <a:gd name="connsiteY24" fmla="*/ 31081 h 2553925"/>
              <a:gd name="connsiteX25" fmla="*/ 115917 w 1178911"/>
              <a:gd name="connsiteY25" fmla="*/ 20 h 255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78911" h="2553925">
                <a:moveTo>
                  <a:pt x="115917" y="20"/>
                </a:moveTo>
                <a:cubicBezTo>
                  <a:pt x="117321" y="52"/>
                  <a:pt x="118084" y="108"/>
                  <a:pt x="118084" y="108"/>
                </a:cubicBezTo>
                <a:lnTo>
                  <a:pt x="274886" y="108"/>
                </a:lnTo>
                <a:cubicBezTo>
                  <a:pt x="274886" y="108"/>
                  <a:pt x="281581" y="-940"/>
                  <a:pt x="288436" y="5916"/>
                </a:cubicBezTo>
                <a:cubicBezTo>
                  <a:pt x="292308" y="9788"/>
                  <a:pt x="292308" y="15595"/>
                  <a:pt x="292308" y="15595"/>
                </a:cubicBezTo>
                <a:lnTo>
                  <a:pt x="292308" y="31081"/>
                </a:lnTo>
                <a:cubicBezTo>
                  <a:pt x="292308" y="31081"/>
                  <a:pt x="295615" y="53908"/>
                  <a:pt x="311667" y="67862"/>
                </a:cubicBezTo>
                <a:cubicBezTo>
                  <a:pt x="330702" y="84397"/>
                  <a:pt x="348447" y="85284"/>
                  <a:pt x="348447" y="85284"/>
                </a:cubicBezTo>
                <a:lnTo>
                  <a:pt x="830465" y="85284"/>
                </a:lnTo>
                <a:cubicBezTo>
                  <a:pt x="830465" y="85284"/>
                  <a:pt x="850710" y="82461"/>
                  <a:pt x="865310" y="63990"/>
                </a:cubicBezTo>
                <a:cubicBezTo>
                  <a:pt x="881683" y="43341"/>
                  <a:pt x="880796" y="13659"/>
                  <a:pt x="880796" y="13659"/>
                </a:cubicBezTo>
                <a:cubicBezTo>
                  <a:pt x="880796" y="13659"/>
                  <a:pt x="882651" y="7528"/>
                  <a:pt x="886603" y="3980"/>
                </a:cubicBezTo>
                <a:cubicBezTo>
                  <a:pt x="891523" y="-376"/>
                  <a:pt x="898218" y="108"/>
                  <a:pt x="898218" y="108"/>
                </a:cubicBezTo>
                <a:lnTo>
                  <a:pt x="1049212" y="108"/>
                </a:lnTo>
                <a:cubicBezTo>
                  <a:pt x="1049212" y="108"/>
                  <a:pt x="1111400" y="-537"/>
                  <a:pt x="1146002" y="36889"/>
                </a:cubicBezTo>
                <a:cubicBezTo>
                  <a:pt x="1178911" y="72540"/>
                  <a:pt x="1178911" y="120129"/>
                  <a:pt x="1178911" y="120129"/>
                </a:cubicBezTo>
                <a:lnTo>
                  <a:pt x="1178911" y="2437299"/>
                </a:lnTo>
                <a:cubicBezTo>
                  <a:pt x="1178911" y="2437299"/>
                  <a:pt x="1177460" y="2482952"/>
                  <a:pt x="1153745" y="2514732"/>
                </a:cubicBezTo>
                <a:cubicBezTo>
                  <a:pt x="1124548" y="2553851"/>
                  <a:pt x="1080185" y="2553448"/>
                  <a:pt x="1080185" y="2553448"/>
                </a:cubicBezTo>
                <a:lnTo>
                  <a:pt x="884667" y="2553448"/>
                </a:lnTo>
                <a:lnTo>
                  <a:pt x="120020" y="2553448"/>
                </a:lnTo>
                <a:cubicBezTo>
                  <a:pt x="120020" y="2553448"/>
                  <a:pt x="66463" y="2560708"/>
                  <a:pt x="27102" y="2518603"/>
                </a:cubicBezTo>
                <a:cubicBezTo>
                  <a:pt x="1774" y="2491502"/>
                  <a:pt x="0" y="2437299"/>
                  <a:pt x="0" y="2437299"/>
                </a:cubicBezTo>
                <a:lnTo>
                  <a:pt x="0" y="110450"/>
                </a:lnTo>
                <a:cubicBezTo>
                  <a:pt x="0" y="110450"/>
                  <a:pt x="2421" y="63748"/>
                  <a:pt x="34845" y="31081"/>
                </a:cubicBezTo>
                <a:cubicBezTo>
                  <a:pt x="64910" y="804"/>
                  <a:pt x="106091" y="-202"/>
                  <a:pt x="115917" y="2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6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s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62F697-F4C2-4A57-869E-E3F963521883}"/>
              </a:ext>
            </a:extLst>
          </p:cNvPr>
          <p:cNvSpPr/>
          <p:nvPr userDrawn="1"/>
        </p:nvSpPr>
        <p:spPr bwMode="ltGray">
          <a:xfrm>
            <a:off x="5867400" y="0"/>
            <a:ext cx="32766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6E584-5F42-49F9-81EB-645ACC1DE2A5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3A58BF-B3DC-48FB-8F88-FB91FA94C6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157916" y="1421700"/>
            <a:ext cx="2590454" cy="3455100"/>
          </a:xfrm>
          <a:noFill/>
        </p:spPr>
        <p:txBody>
          <a:bodyPr tIns="1008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5BAFBA6-3804-49FE-8E31-BE106676D7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395288" y="1995488"/>
            <a:ext cx="2304000" cy="28813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E3F6550-A27C-4285-AC97-91C78F1975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95288" y="1421700"/>
            <a:ext cx="2304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B370704-4FF0-4960-AC68-7286989F89A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3276600" y="1995488"/>
            <a:ext cx="2304000" cy="28813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E01468B-3AF8-4BD0-9FE4-4F29B0EDD4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3276600" y="1421700"/>
            <a:ext cx="2304000" cy="286450"/>
          </a:xfrm>
          <a:solidFill>
            <a:schemeClr val="bg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AD5C42-8745-4E06-B155-E0070A239A3D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891FE1-E58F-4EE0-9D86-C74C7B592D36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EBA71C9-505D-4E16-8F6D-C87CE02E2EF4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6034A77-3970-4563-9892-E19EDC4D0B1D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A9E5D2-9F0D-4A2F-BC7E-FE64042EA216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7033094-D545-4E42-AB71-5652FB15E724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8170CD7-C2A8-4A60-8179-CAD7DB70E72B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FAD16AA-27EF-4E9F-A21A-C9205F483261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DBC8017-10D4-48B0-9B0D-B2FFCA7ECC5D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572638-17F7-4F43-9910-CC7AD441BC41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C1E4AB-F6E1-46BF-858B-C8CBFDB0AB05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29F7FA5-85AA-42D8-97F5-8E00CA9377B3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954D9DF-1C50-46D5-9684-22A1851E5B04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A223F48-324D-4FFE-9EDE-CD264571F82A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31A8DD3-9377-42DC-AFF7-03F76649862F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7907BA5-025E-458E-996D-1BBDE8CA3E1B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19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s Green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CA4354-A647-4D7B-BC82-764E47E81797}"/>
              </a:ext>
            </a:extLst>
          </p:cNvPr>
          <p:cNvSpPr/>
          <p:nvPr userDrawn="1"/>
        </p:nvSpPr>
        <p:spPr bwMode="ltGray">
          <a:xfrm>
            <a:off x="0" y="0"/>
            <a:ext cx="58674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62F697-F4C2-4A57-869E-E3F963521883}"/>
              </a:ext>
            </a:extLst>
          </p:cNvPr>
          <p:cNvSpPr/>
          <p:nvPr userDrawn="1"/>
        </p:nvSpPr>
        <p:spPr bwMode="ltGray">
          <a:xfrm>
            <a:off x="5867400" y="0"/>
            <a:ext cx="32766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22BC9B-0A12-4146-A26A-C515DD707B56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3A58BF-B3DC-48FB-8F88-FB91FA94C6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157916" y="1421700"/>
            <a:ext cx="2590454" cy="3455100"/>
          </a:xfrm>
          <a:noFill/>
        </p:spPr>
        <p:txBody>
          <a:bodyPr tIns="1008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45441F2-1D9F-4E6F-9878-040F226CB7D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394944" y="1995488"/>
            <a:ext cx="2304000" cy="2881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5DE1560-404F-4308-9B22-570FD71759B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94944" y="1421700"/>
            <a:ext cx="2303461" cy="286450"/>
          </a:xfrm>
          <a:solidFill>
            <a:schemeClr val="accent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0638D5F-1DE4-40EA-9B40-77581836240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3276600" y="1995488"/>
            <a:ext cx="2304000" cy="2881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7364A31-9CDB-429D-9660-10F30CFC5DB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276600" y="1421700"/>
            <a:ext cx="2303461" cy="286450"/>
          </a:xfrm>
          <a:solidFill>
            <a:schemeClr val="accent2"/>
          </a:solidFill>
        </p:spPr>
        <p:txBody>
          <a:bodyPr wrap="square" lIns="180000" tIns="64800" rIns="180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50F6A4-3AF5-4AB2-90B8-9A3F82EB8DF7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D9253C9-FFCA-4262-B7DE-4F8F0DE3C7CA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2FC58F4-92A7-4260-9706-306073E93C36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829C73-40C5-4B03-812F-E8EE1972E326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B3C1882-C216-4689-BAE8-F076AF90C5CB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B9DE1-4CAA-4E20-B23E-CE1E1D15802E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95F32D-5DF7-4D8F-A575-D334EE41373C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D07AE8F-D427-4E9A-9C6C-67DF961C65DE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65FBF3-044C-4795-A12F-959601E76024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50DB5C6-42B6-43DA-84F5-ADED218A633D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74A32FA-596E-4D30-9CFA-8CFE81D2928E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B15A45D-A9FB-41D7-A424-CE398F89B134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4BE7462-87A9-432C-A27E-23BD0A0797ED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EDF9B89-7D6B-435D-9078-1635C05500DF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507F792-C095-46AA-B163-7F0815520D8E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B1EEE9B-3A24-4D7B-8424-C906196E332B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95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&amp; Green -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CA4354-A647-4D7B-BC82-764E47E81797}"/>
              </a:ext>
            </a:extLst>
          </p:cNvPr>
          <p:cNvSpPr/>
          <p:nvPr userDrawn="1"/>
        </p:nvSpPr>
        <p:spPr bwMode="ltGray">
          <a:xfrm>
            <a:off x="0" y="0"/>
            <a:ext cx="471646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62F697-F4C2-4A57-869E-E3F963521883}"/>
              </a:ext>
            </a:extLst>
          </p:cNvPr>
          <p:cNvSpPr/>
          <p:nvPr userDrawn="1"/>
        </p:nvSpPr>
        <p:spPr bwMode="ltGray">
          <a:xfrm>
            <a:off x="4716463" y="0"/>
            <a:ext cx="4427537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9" y="410963"/>
            <a:ext cx="4032250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CEC7D2-F705-4BFA-B21C-9270B3F9CC72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4032251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3A58BF-B3DC-48FB-8F88-FB91FA94C6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5286" y="1131888"/>
            <a:ext cx="4032250" cy="3744912"/>
          </a:xfrm>
          <a:noFill/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56B774C-2D13-49F9-A30E-B154C1C21F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293122" y="2285858"/>
            <a:ext cx="3455591" cy="259094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None/>
              <a:defRPr sz="20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None/>
              <a:defRPr sz="2000" b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1507446-4173-4F96-87A2-89DC5A1BBE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293122" y="1709038"/>
            <a:ext cx="1407071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16B2FE-A9FD-4621-B61E-7E4BB8666F90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E7302E5-ED30-4064-B77D-C6F34D8C41C4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2629E5-F237-40A7-9B16-A56D5A1FC9D4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6248698-7700-4E2B-A85F-F9509A4216B7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41A338B-63A6-4571-92A9-E2B56FD0F545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E95CC21-C3B3-4A98-86EA-237260EAAAF1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ECAED71-15C8-482C-9FAB-335DFC270A4A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038444-60C9-4157-8062-E0CC0F4E5E90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24552F5-FE6F-4065-8B8F-B85DE37FA7EE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D158FC-3952-4D19-A5CC-30C97C1CAB49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725CBC-4317-471A-BCE8-BA0A3D9225C0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AB85B11-36F7-4115-9CFB-2EAC749147A9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D3E585C-8D6A-4D4E-A931-0088DC6922A5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0B4A9B0-DA75-4F83-9880-BAFBF29FD5C1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60176C3-5C6C-43CE-8A55-0B16B8B57CDD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6E63E64-8DA6-4D1B-84E9-9CB5D9661DB7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5459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35FCB5-876F-4744-A1F5-1095CA207A3F}"/>
              </a:ext>
            </a:extLst>
          </p:cNvPr>
          <p:cNvSpPr/>
          <p:nvPr userDrawn="1"/>
        </p:nvSpPr>
        <p:spPr bwMode="ltGray">
          <a:xfrm>
            <a:off x="0" y="1"/>
            <a:ext cx="701992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928379-3818-4196-AFD1-8CAEDB3FCEAB}"/>
              </a:ext>
            </a:extLst>
          </p:cNvPr>
          <p:cNvSpPr/>
          <p:nvPr userDrawn="1"/>
        </p:nvSpPr>
        <p:spPr bwMode="ltGray">
          <a:xfrm>
            <a:off x="7019925" y="0"/>
            <a:ext cx="2124075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3A58BF-B3DC-48FB-8F88-FB91FA94C6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ltGray">
          <a:xfrm>
            <a:off x="0" y="0"/>
            <a:ext cx="7019925" cy="5143500"/>
          </a:xfrm>
          <a:noFill/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8969F4-4146-414E-A923-C55E561C8DCC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9DD5A63-85C0-47F9-9846-9236DAE212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867399" y="3148013"/>
            <a:ext cx="2880000" cy="1152525"/>
          </a:xfrm>
          <a:solidFill>
            <a:schemeClr val="accent2"/>
          </a:solidFill>
        </p:spPr>
        <p:txBody>
          <a:bodyPr lIns="144000" tIns="144000" rIns="144000" bIns="144000"/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30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30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3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None/>
              <a:defRPr sz="1400" b="0" cap="none">
                <a:solidFill>
                  <a:schemeClr val="tx1"/>
                </a:solidFill>
                <a:latin typeface="+mn-lt"/>
              </a:defRPr>
            </a:lvl7pPr>
            <a:lvl8pPr marL="0" indent="0">
              <a:spcBef>
                <a:spcPts val="300"/>
              </a:spcBef>
              <a:buFont typeface="Arial" panose="020B0604020202020204" pitchFamily="34" charset="0"/>
              <a:buNone/>
              <a:defRPr sz="1400" b="0" cap="none">
                <a:solidFill>
                  <a:schemeClr val="tx1"/>
                </a:solidFill>
                <a:latin typeface="+mn-lt"/>
              </a:defRPr>
            </a:lvl8pPr>
            <a:lvl9pPr marL="0" indent="0">
              <a:spcBef>
                <a:spcPts val="3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D7359C-AB82-4B65-8A98-2E92925AF1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67399" y="2859866"/>
            <a:ext cx="2880000" cy="288147"/>
          </a:xfrm>
          <a:solidFill>
            <a:schemeClr val="bg2"/>
          </a:solidFill>
        </p:spPr>
        <p:txBody>
          <a:bodyPr wrap="square" lIns="144000" tIns="54000" rIns="144000" bIns="18000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cap="none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cap="none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400" b="0" cap="none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400" b="0" cap="none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cap="none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cap="none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cap="none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7A8F56-42DF-40F4-BE02-5A092F00ECA4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86C8588-4794-4E83-A4B6-A275B4C4AF7A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6A46AD-CE7F-4AC9-81F3-8C51224C64FC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805D28-9B87-47A6-B56A-CCC80E4FC843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9904040-84CD-42E0-9B3C-48F359CF514B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BB477A8-58C3-445E-9641-8D7051CBCA6F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087BCF5-70D1-4AC7-B114-92F3680E1F6C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E2AB1A-C827-4BEF-9B79-D6F538A2C945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108A30-93A8-4626-8FF7-335F386EE3CC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98A6857-4791-43A5-B4CC-7AD4286E75AF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B0B4DB-6216-4E9E-AD05-365BE73F4980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330E7DF-CB50-48F4-8B44-700A614A60BB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1B090F9-4506-4406-88A5-F653A5EF5394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E4CCF2-531A-4393-BD74-1528728C3C25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E3DC35-E4BD-41EC-A05B-5FA774A875ED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F02B4A-C1D1-40BD-90CC-92ABCAB262BF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5072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Black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268CFC-1871-4E19-A5E3-1C783227B7AC}"/>
              </a:ext>
            </a:extLst>
          </p:cNvPr>
          <p:cNvSpPr/>
          <p:nvPr userDrawn="1"/>
        </p:nvSpPr>
        <p:spPr bwMode="ltGray">
          <a:xfrm>
            <a:off x="0" y="1"/>
            <a:ext cx="701992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928379-3818-4196-AFD1-8CAEDB3FCEAB}"/>
              </a:ext>
            </a:extLst>
          </p:cNvPr>
          <p:cNvSpPr/>
          <p:nvPr userDrawn="1"/>
        </p:nvSpPr>
        <p:spPr bwMode="ltGray">
          <a:xfrm>
            <a:off x="7019925" y="0"/>
            <a:ext cx="2124075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3A58BF-B3DC-48FB-8F88-FB91FA94C6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0" y="0"/>
            <a:ext cx="7019925" cy="5143500"/>
          </a:xfrm>
          <a:noFill/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5CA6A8-2E4B-4D61-B0BE-2E0CFBB15180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968379C-6F59-4B2D-B496-3D595C71A17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7308849" y="2003003"/>
            <a:ext cx="1439863" cy="2881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79388" indent="-179388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+mj-lt"/>
              <a:buNone/>
              <a:defRPr sz="800" b="0" cap="none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+mj-lt"/>
              <a:buNone/>
              <a:defRPr sz="800" b="0" cap="none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+mj-lt"/>
              <a:buNone/>
              <a:defRPr sz="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552967-29E0-40A5-8356-AD498EF934EB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6DE11CF-CE52-44C5-94C7-34F015CCC852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F85442-4327-4AF6-A03A-AB9DC4ED2919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49C7ACA-8C6F-4C70-A73C-E7955B03AF5B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838D65A-2C7C-4094-9826-9064D0311DDF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96F734-6EAA-4E58-97C5-F06033CD5F08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2C1276-3792-4E20-8E13-1899A6B56E8F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438977A-EF19-448A-AD77-AAA7B291C335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BB6C0B7-180D-4787-BA1F-BF8372267892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A66546-4E95-404F-A745-2844A37026BB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2436EC9-9CCF-4AE4-990E-28CA21AC12B7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36C397B-F5BB-4846-A66E-67EB951E93FF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E4CD92-3D17-4BB0-8A04-339E10AD7082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E0C35F5-9BAA-49B7-AC2C-0E3AF9ADBDD2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53709EE-5FDB-4501-A4B5-56055DCD80F8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861DA98-29C6-4181-BA4F-F149738F85CF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149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7D50B78A-5F25-4D35-AA93-43FD7125EE39}"/>
              </a:ext>
            </a:extLst>
          </p:cNvPr>
          <p:cNvSpPr/>
          <p:nvPr userDrawn="1"/>
        </p:nvSpPr>
        <p:spPr bwMode="ltGray">
          <a:xfrm>
            <a:off x="1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E4F623-A73A-435C-B89D-A9D4558AA3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427538" y="555625"/>
            <a:ext cx="4032000" cy="4032250"/>
          </a:xfrm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2859088"/>
            <a:ext cx="3933505" cy="56425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43500" flip="none" algn="tl"/>
          </a:blipFill>
        </p:spPr>
        <p:txBody>
          <a:bodyPr wrap="none" lIns="396000" tIns="0" rIns="180000" anchor="t">
            <a:spAutoFit/>
          </a:bodyPr>
          <a:lstStyle>
            <a:lvl1pPr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8" y="2285300"/>
            <a:ext cx="1302875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en-US" noProof="0" dirty="0"/>
              <a:t>Location, Date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9D4CB9E3-81F2-4643-A25C-A058B254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183DC0-F177-4C9B-BBDB-FA4726316A89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E8224616-F1C9-47C3-9D76-DA716177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Hella Gutmann  |  Name 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5245A113-A4AD-4400-A786-61FFD295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565A5EFD-9FA5-42E7-BD1D-967BF11E09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4300538"/>
            <a:ext cx="2016125" cy="288925"/>
          </a:xfrm>
        </p:spPr>
        <p:txBody>
          <a:bodyPr/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300"/>
              </a:spcBef>
              <a:buNone/>
              <a:defRPr sz="1000" b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300"/>
              </a:spcBef>
              <a:buNone/>
              <a:defRPr sz="1000" b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 cap="none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 cap="none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Speaker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0D50B4-66AB-431E-B630-A53B5C344E7A}"/>
              </a:ext>
            </a:extLst>
          </p:cNvPr>
          <p:cNvGrpSpPr/>
          <p:nvPr userDrawn="1"/>
        </p:nvGrpSpPr>
        <p:grpSpPr>
          <a:xfrm>
            <a:off x="395287" y="268288"/>
            <a:ext cx="1439863" cy="27385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B9BFF52-CF41-4487-946E-242C55AAEF88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A147B5-D92F-4285-9A39-B4D4B6D5F6CD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525005-D183-47EA-8F7B-A7455D675DDE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DD1E7E-0894-4E7A-B7D3-BF13B36472CB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243075-C975-4838-9E96-CDFBBD2F38D0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1298DA-EE8B-4CE8-9A36-618360748A94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B0F793F-0291-4F54-8C9C-0EEABB4935A5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A32BA5-F1EB-4E33-9432-56D38EA734E8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00C7B8C-6986-42DE-8DC8-62D9E393666D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1A2B71-635B-4018-87DA-644F62C7F434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1F8FAC8-0271-4E81-BA98-5AB66E336206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5A6E78B-82F4-488A-A4C1-FE606582A5B9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9EDF0EB-C9BD-4247-AFFA-49F9073159E0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2CE458-B1D2-4175-BFBE-1636D1021620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D68F9FE-072C-478B-BD23-36A5D4B62826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90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Gree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8FBE73-0D93-486C-B930-9A0029364145}"/>
              </a:ext>
            </a:extLst>
          </p:cNvPr>
          <p:cNvSpPr/>
          <p:nvPr userDrawn="1"/>
        </p:nvSpPr>
        <p:spPr bwMode="ltGray">
          <a:xfrm>
            <a:off x="0" y="1"/>
            <a:ext cx="701992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928379-3818-4196-AFD1-8CAEDB3FCEAB}"/>
              </a:ext>
            </a:extLst>
          </p:cNvPr>
          <p:cNvSpPr/>
          <p:nvPr userDrawn="1"/>
        </p:nvSpPr>
        <p:spPr bwMode="ltGray">
          <a:xfrm>
            <a:off x="7019925" y="0"/>
            <a:ext cx="212407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3A58BF-B3DC-48FB-8F88-FB91FA94C6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0" y="0"/>
            <a:ext cx="7019925" cy="5143500"/>
          </a:xfrm>
          <a:noFill/>
        </p:spPr>
        <p:txBody>
          <a:bodyPr lIns="0" tIns="1404000" anchor="ctr"/>
          <a:lstStyle>
            <a:lvl1pPr algn="ctr"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E4F450-F066-4D9B-BA98-9F9FC8A51D68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5AD70B5-C08D-4528-932A-0D5E0B3752D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0" y="846599"/>
            <a:ext cx="4339582" cy="569265"/>
          </a:xfrm>
          <a:solidFill>
            <a:schemeClr val="bg2"/>
          </a:solidFill>
        </p:spPr>
        <p:txBody>
          <a:bodyPr wrap="none" lIns="396000" tIns="126000" rIns="144000" bIns="72000" anchor="t" anchorCtr="0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24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24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24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E696D0B-B395-4655-BA8E-D4C1E076D8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9" y="555625"/>
            <a:ext cx="3744911" cy="28733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E910B94-331E-40F9-8B07-2855F350348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7308850" y="2003003"/>
            <a:ext cx="1439863" cy="2881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79388" indent="-179388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+mj-lt"/>
              <a:buNone/>
              <a:defRPr sz="800" b="0" cap="none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Font typeface="+mj-lt"/>
              <a:buNone/>
              <a:defRPr sz="800" b="0" cap="none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Font typeface="+mj-lt"/>
              <a:buNone/>
              <a:defRPr sz="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32C598-63C9-40DF-94CC-9D6A79E160F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395289" y="3014581"/>
            <a:ext cx="2172738" cy="1221837"/>
          </a:xfrm>
          <a:solidFill>
            <a:schemeClr val="bg2"/>
          </a:solidFill>
        </p:spPr>
        <p:txBody>
          <a:bodyPr wrap="none" lIns="144000" tIns="144000" rIns="144000" bIns="144000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spcBef>
                <a:spcPts val="0"/>
              </a:spcBef>
              <a:buClr>
                <a:schemeClr val="bg1"/>
              </a:buClr>
              <a:defRPr sz="1200">
                <a:solidFill>
                  <a:schemeClr val="bg1"/>
                </a:solidFill>
              </a:defRPr>
            </a:lvl6pPr>
            <a:lvl7pPr marL="360000" indent="-180000">
              <a:spcBef>
                <a:spcPts val="0"/>
              </a:spcBef>
              <a:buFont typeface="+mj-lt"/>
              <a:buAutoNum type="alphaLcPeriod"/>
              <a:defRPr sz="1200" cap="none">
                <a:solidFill>
                  <a:schemeClr val="bg1"/>
                </a:solidFill>
                <a:latin typeface="+mn-lt"/>
              </a:defRPr>
            </a:lvl7pPr>
            <a:lvl8pPr marL="360000" indent="-180000">
              <a:spcBef>
                <a:spcPts val="0"/>
              </a:spcBef>
              <a:buFont typeface="+mj-lt"/>
              <a:buAutoNum type="alphaLcPeriod"/>
              <a:defRPr sz="1200" cap="none">
                <a:solidFill>
                  <a:schemeClr val="bg1"/>
                </a:solidFill>
                <a:latin typeface="+mn-lt"/>
              </a:defRPr>
            </a:lvl8pPr>
            <a:lvl9pPr marL="360000" indent="-180000">
              <a:spcBef>
                <a:spcPts val="0"/>
              </a:spcBef>
              <a:buFont typeface="+mj-lt"/>
              <a:buAutoNum type="alphaLcPeriod"/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823CC3-8854-4F45-9CF7-DC247AF82B76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EBD6998-AE60-47E3-8939-AAE8AC846BAC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B66043D-D390-45DF-BAE0-7B25270FFCCC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6037F7F-BF0D-4BAC-A202-902DA16FD3EA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F7DA25B-1DB5-4580-B37C-3EADA7FBE1E0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505D06-669A-4D58-9F3C-31AF9F3375F0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6A4BDF-2BE8-496B-9DB9-BE5CE8C26603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8F4628B-6FFE-48F2-952B-1A78356A2D9C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A030C1-9FBC-48D4-BC28-EC217FEEB0E5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8D02346-3610-4D94-8A92-87B1C80D3904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79FC121-EECD-4AD6-A4BC-3B15A6DAB380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F38F70B-7C75-48CA-B74E-452858827B72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393307-9F8C-41B4-A422-1DC3DF109A70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870AE8D-FBBD-48FB-A90B-A20CF6239556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DBE4590-2A44-4B56-855E-3D834342FE2B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8246102-FE0D-4762-A58C-07CF070F4BBC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3594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CA4354-A647-4D7B-BC82-764E47E81797}"/>
              </a:ext>
            </a:extLst>
          </p:cNvPr>
          <p:cNvSpPr/>
          <p:nvPr userDrawn="1"/>
        </p:nvSpPr>
        <p:spPr bwMode="ltGray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9" y="410963"/>
            <a:ext cx="3744911" cy="4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A7ACE5-EA55-47C0-A106-3F86AC9FEA58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6" y="268288"/>
            <a:ext cx="3744911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3A58BF-B3DC-48FB-8F88-FB91FA94C6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5286" y="1131888"/>
            <a:ext cx="3744914" cy="3744912"/>
          </a:xfrm>
          <a:noFill/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0E26029-4941-44EC-B037-FF4D4E95EA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722151" y="2285858"/>
            <a:ext cx="3168000" cy="259094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None/>
              <a:defRPr sz="2000" b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None/>
              <a:defRPr sz="2000" b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 cap="none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 cap="none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E6A1E5-622E-42EB-800B-390F3D89BE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722151" y="1709039"/>
            <a:ext cx="1407071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291A9B-EF78-4D35-98C5-E1E433176C8C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ACF3E5-0353-4BD4-9E66-2AFD07DFE3FE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7547125-3DD5-4073-8255-CC5DBFA25AC1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98D365-041F-4C28-972F-5D87159DEFA5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4D101DB-3CD2-4D6F-B680-0DB19313AEBC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ED47D72-8757-4F05-BAC1-D951862E1BEC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4FDB163-B82A-44E4-A488-B68EBA64428D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9DCDF90-4933-4FA2-87AF-000825773260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1C1BD65-B496-4574-97BE-7C462CD3B18C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D01A1D8-BCA1-487C-B080-73CE9C2C7570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1DB33AE-2A22-4AD2-BEA6-4DEC9FEF047C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204735C-46BB-49C6-AD5A-9FDAA66591C8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375A63D-0101-42C8-BE1D-22475CAB2E2A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7040B90-AC03-4EC4-B3D9-F25746503866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594925-410F-4005-884C-0560AAA29BAC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4C5C164-21AC-4457-998F-8631AB06BDB5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467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81A2D5-DC7C-4E96-B055-D9E1D77252C5}"/>
              </a:ext>
            </a:extLst>
          </p:cNvPr>
          <p:cNvSpPr/>
          <p:nvPr userDrawn="1"/>
        </p:nvSpPr>
        <p:spPr bwMode="ltGray">
          <a:xfrm>
            <a:off x="0" y="-2"/>
            <a:ext cx="9144000" cy="5143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/>
            <a:endParaRPr lang="en-US" sz="1200" noProof="0"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DE986B-C8A2-4714-9BCE-44179728EBB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971550" y="1997074"/>
            <a:ext cx="4608513" cy="23034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5pPr>
            <a:lvl6pPr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6pPr>
            <a:lvl7pPr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7pPr>
            <a:lvl8pPr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8pPr>
            <a:lvl9pPr>
              <a:lnSpc>
                <a:spcPct val="100000"/>
              </a:lnSpc>
              <a:defRPr sz="36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sz="4800" noProof="0" dirty="0"/>
              <a:t>Backup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9E7FC4F3-6B6E-4DA1-9C4B-4AC13D026EB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8942304A-9E7E-4EA0-B88E-404D04E29977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4BEF6F93-9ACA-4694-BEDE-532B1529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Hella Gutmann  |  Name 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3DA609DA-9573-4A7B-9DF3-003F776E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DE9613-E262-45D2-8412-601AB5876720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C17C887-51A2-4480-9AA9-94487FCDDBCD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94A8F95-255E-46A6-B649-D12AC59ECC78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D121A87-D2BA-4B6F-8384-6868C1C4064E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5503AA5-CE1E-46B7-AEC3-C04CD31A5B9C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567CA1-551F-4CCF-B516-4CBA93A5BDFF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C0A1033-F54B-4073-AECA-8C115F15EA8B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E00D407-DCB3-4113-9C4F-977BF3D9162F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955CF2D-E512-458C-9854-9C8BD80A1BF3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51A4A0-192D-4C15-9EB3-DCB43CFA88ED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A804781-0846-449E-A1B1-6AC6D202BA8D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1EF45BE-3B37-4693-A465-E4CC153FB913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CDE14CA-4E03-42A4-9484-DC295BA6BA11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490FA8-3F74-4445-93AC-64037AEF68E7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39BCCE1-E683-4A46-9540-807550F73F58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3FA853E-4F71-4580-AFF2-B1552F907E03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480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5EF421C-CF3E-4AC9-9421-B5C2CC67410C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930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55F4471-C7D1-4552-A226-8473884DE0F6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0F279-77E8-47A1-B86C-9762369388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95288" y="1131888"/>
            <a:ext cx="8353426" cy="37433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9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135CE3-E640-4ABE-B713-BB9210B9229E}"/>
              </a:ext>
            </a:extLst>
          </p:cNvPr>
          <p:cNvSpPr/>
          <p:nvPr userDrawn="1"/>
        </p:nvSpPr>
        <p:spPr bwMode="blackWhite">
          <a:xfrm>
            <a:off x="0" y="0"/>
            <a:ext cx="9144000" cy="5143500"/>
          </a:xfrm>
          <a:prstGeom prst="rect">
            <a:avLst/>
          </a:prstGeom>
          <a:solidFill>
            <a:srgbClr val="DE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BC162CC-32BF-4018-AAA3-2AA5FE547279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268288"/>
            <a:ext cx="5184776" cy="1426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103EE05-C813-4E5C-9D49-DB85D1C9AD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95288" y="1131888"/>
            <a:ext cx="8353425" cy="37433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C4C2D7-944F-4EE2-A1D7-EE02A9454C71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E90B268-0064-458E-A91D-054212DF6615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EB7EE1-7B63-4804-B350-20014F527FA9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FFDE38-542C-454C-B71B-2CFD485C424B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8514B4-6512-4BE0-98DD-730341E04156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37129F-8493-41CE-A6F7-0A7B0B7E3328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3477B9-C29A-4531-9C5C-2144A29E19B9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4D6D5C3-E632-4DD8-B8FA-6A09A19094A9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32F3397-D712-4C89-B370-746256533F73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CD8788-7A0D-458F-9B77-6BDDEDF38EC4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3AF143-9F9B-47F5-8DC5-A6BFEEF0B391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C37B97-A104-4C57-B3FA-AF68AB6633E2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9D9E811-3311-4DCB-AE1B-C09C97A67708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3E550F5-6BCB-4753-8018-F09A69CA6210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B25D07F-56EC-48A1-8A1F-15F2CA454570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858094F-C6CA-414F-A37A-11A3C6808B5B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124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ck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7D50B78A-5F25-4D35-AA93-43FD7125EE39}"/>
              </a:ext>
            </a:extLst>
          </p:cNvPr>
          <p:cNvSpPr/>
          <p:nvPr userDrawn="1"/>
        </p:nvSpPr>
        <p:spPr bwMode="blackWhite">
          <a:xfrm>
            <a:off x="1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E4F623-A73A-435C-B89D-A9D4558AA3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427538" y="555625"/>
            <a:ext cx="4032250" cy="4032250"/>
          </a:xfrm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2859088"/>
            <a:ext cx="3933505" cy="566309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43500" flip="none" algn="tl"/>
          </a:blipFill>
        </p:spPr>
        <p:txBody>
          <a:bodyPr wrap="none" lIns="396000" tIns="0" rIns="180000" anchor="t">
            <a:spAutoFit/>
          </a:bodyPr>
          <a:lstStyle>
            <a:lvl1pPr algn="l">
              <a:lnSpc>
                <a:spcPts val="4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58A9036-130E-43EF-9CE5-36ED42AB4B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8" y="2285300"/>
            <a:ext cx="1302875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en-US" noProof="0" dirty="0"/>
              <a:t>Location, Date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2EE8DC23-B2A9-4B3E-B6B6-9BA2416C4B6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457DAF5-826B-4956-A1DD-9F8D39ECD38C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064A7F41-9C4F-430E-B6F2-821BCD1B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Hella Gutmann  |  Name 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1FC58C2-96CD-4BB2-ABD9-19095DDD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B99CC435-D62A-4390-A5EC-527148F985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4300538"/>
            <a:ext cx="2016125" cy="288925"/>
          </a:xfrm>
        </p:spPr>
        <p:txBody>
          <a:bodyPr/>
          <a:lstStyle>
            <a:lvl1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300"/>
              </a:spcBef>
              <a:buNone/>
              <a:defRPr sz="1000" b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300"/>
              </a:spcBef>
              <a:buNone/>
              <a:defRPr sz="1000" b="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 cap="none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 cap="none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300"/>
              </a:spcBef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Speaker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AE8D51-7462-43CE-B53F-BB5769035C6D}"/>
              </a:ext>
            </a:extLst>
          </p:cNvPr>
          <p:cNvGrpSpPr/>
          <p:nvPr userDrawn="1"/>
        </p:nvGrpSpPr>
        <p:grpSpPr>
          <a:xfrm>
            <a:off x="395287" y="268288"/>
            <a:ext cx="1439863" cy="27385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62360E-87A9-4BAE-B3E9-F7C726300415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279C68B-0E8A-4FA2-9F8C-737B34D6236F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501E7D-90C4-4DA7-B1AB-2550E94CE9D7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E49F21-101A-428F-9382-CA3C89BF86F7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B972068-0D5E-4B15-A3C4-20D8B74FBAEC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258241C-59EE-4BFF-A6CF-0D77812E6B6A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A35B997-B256-4528-9261-B386578BE9D8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129B3D9-FBEC-4861-9762-C91347920043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4D10DED-249A-4E42-A248-579301E69FC3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3E1B49F-A752-4317-AD94-A4332FE1E079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9D237D8-6398-46DD-B157-5A543C16C86C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B109E5E-4AEA-41F2-960E-BF6BFD5B71C1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6B2ED3F-905E-48AE-B6D3-66432D0A366C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FD8E53D-3FAA-4D86-9A17-70E1D4E9C782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3CD78BD-B84F-4AB3-B70A-19B7F83C3E0C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5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5F1C2C5-C7DC-47D6-90A9-3366E627A6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-2"/>
            <a:ext cx="2124075" cy="5143502"/>
          </a:xfr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tIns="129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D93FE-F86D-4266-B73D-B881734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A71A86E-9159-4622-9552-50150E5A9AA1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968AA-7067-42A0-AF00-97FF364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Hella Gutmann  |  Name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1C985-26BE-4EA4-B001-FF46AB0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337" y="268288"/>
            <a:ext cx="2879725" cy="576263"/>
          </a:xfrm>
        </p:spPr>
        <p:txBody>
          <a:bodyPr tIns="0"/>
          <a:lstStyle>
            <a:lvl1pPr>
              <a:lnSpc>
                <a:spcPct val="100000"/>
              </a:lnSpc>
              <a:defRPr sz="24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bg2"/>
                </a:solidFill>
              </a:defRPr>
            </a:lvl5pPr>
            <a:lvl6pPr>
              <a:lnSpc>
                <a:spcPct val="100000"/>
              </a:lnSpc>
              <a:defRPr sz="2400">
                <a:solidFill>
                  <a:schemeClr val="bg2"/>
                </a:solidFill>
              </a:defRPr>
            </a:lvl6pPr>
            <a:lvl7pPr>
              <a:lnSpc>
                <a:spcPct val="100000"/>
              </a:lnSpc>
              <a:defRPr sz="2400">
                <a:solidFill>
                  <a:schemeClr val="bg2"/>
                </a:solidFill>
              </a:defRPr>
            </a:lvl7pPr>
            <a:lvl8pPr>
              <a:lnSpc>
                <a:spcPct val="100000"/>
              </a:lnSpc>
              <a:defRPr sz="2400">
                <a:solidFill>
                  <a:schemeClr val="bg2"/>
                </a:solidFill>
              </a:defRPr>
            </a:lvl8pPr>
            <a:lvl9pPr>
              <a:lnSpc>
                <a:spcPct val="100000"/>
              </a:lnSpc>
              <a:defRPr sz="24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11EDC-B4C2-455D-A1E9-B78B81D815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700337" y="1419225"/>
            <a:ext cx="6048375" cy="3168650"/>
          </a:xfrm>
        </p:spPr>
        <p:txBody>
          <a:bodyPr>
            <a:noAutofit/>
          </a:bodyPr>
          <a:lstStyle>
            <a:lvl1pPr marL="288000" indent="-288000">
              <a:spcBef>
                <a:spcPts val="600"/>
              </a:spcBef>
              <a:buClr>
                <a:schemeClr val="bg2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+mj-lt"/>
              </a:defRPr>
            </a:lvl1pPr>
            <a:lvl2pPr marL="516600" indent="-2286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sz="1200" b="0">
                <a:solidFill>
                  <a:schemeClr val="tx1"/>
                </a:solidFill>
                <a:latin typeface="+mn-lt"/>
              </a:defRPr>
            </a:lvl2pPr>
            <a:lvl3pPr marL="516600" indent="-2286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sz="1200" b="0">
                <a:solidFill>
                  <a:schemeClr val="tx1"/>
                </a:solidFill>
              </a:defRPr>
            </a:lvl3pPr>
            <a:lvl4pPr marL="516600" indent="-2286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sz="1200" b="0">
                <a:solidFill>
                  <a:schemeClr val="tx1"/>
                </a:solidFill>
              </a:defRPr>
            </a:lvl4pPr>
            <a:lvl5pPr marL="516600" indent="-2286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sz="1200" b="0">
                <a:solidFill>
                  <a:schemeClr val="tx1"/>
                </a:solidFill>
              </a:defRPr>
            </a:lvl5pPr>
            <a:lvl6pPr marL="516600" indent="-2286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sz="1200" b="0">
                <a:solidFill>
                  <a:schemeClr val="tx1"/>
                </a:solidFill>
              </a:defRPr>
            </a:lvl6pPr>
            <a:lvl7pPr marL="516600" indent="-2286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sz="1200" b="0" cap="none">
                <a:solidFill>
                  <a:schemeClr val="tx1"/>
                </a:solidFill>
                <a:latin typeface="+mn-lt"/>
              </a:defRPr>
            </a:lvl7pPr>
            <a:lvl8pPr marL="516600" indent="-2286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sz="1200" b="0" cap="none">
                <a:solidFill>
                  <a:schemeClr val="tx1"/>
                </a:solidFill>
                <a:latin typeface="+mn-lt"/>
              </a:defRPr>
            </a:lvl8pPr>
            <a:lvl9pPr marL="516600" indent="-228600">
              <a:spcBef>
                <a:spcPts val="0"/>
              </a:spcBef>
              <a:buClr>
                <a:schemeClr val="bg2"/>
              </a:buClr>
              <a:buFont typeface="+mj-lt"/>
              <a:buAutoNum type="alphaLcPeriod"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03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81A2D5-DC7C-4E96-B055-D9E1D77252C5}"/>
              </a:ext>
            </a:extLst>
          </p:cNvPr>
          <p:cNvSpPr/>
          <p:nvPr userDrawn="1"/>
        </p:nvSpPr>
        <p:spPr bwMode="ltGray">
          <a:xfrm>
            <a:off x="0" y="-2"/>
            <a:ext cx="9144000" cy="5143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/>
            <a:endParaRPr lang="en-US" sz="1200" noProof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71550" y="1997074"/>
            <a:ext cx="4608513" cy="2303464"/>
          </a:xfrm>
        </p:spPr>
        <p:txBody>
          <a:bodyPr tIns="0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3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3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3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3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3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3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3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765572-CC2A-4AE1-B9E6-AD34877177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971550" y="1422758"/>
            <a:ext cx="1649124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D85EB86F-ED6B-4B4C-BB51-878085D9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087E60F-8D21-42EF-97FE-274049029D52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3EFB9F64-3E4C-4DF4-AAB6-E81E509E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Hella Gutmann  |  Name 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DD97C2B4-555A-4619-BF8A-589CB33D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564B1E-E6C9-47F7-8DC9-67B5EF75A811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7C4A788-D1F4-43FA-8A6E-340087F2E4C6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31EFF7-823F-43B2-BAC0-023DC17203A7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171AE9-0CC9-4DF5-A3CC-C2BF8C909FD5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E4C0527-6807-49F2-BA1F-3F354E908AC6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CD9ECDB-1C02-4069-B1C4-146D9EBE8302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123499E-3EBC-4EEB-9AE6-CE64D0A9C35D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66DA84D-BE16-46DA-BB89-D42961BECA0F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767247-C3D0-4ED7-87CC-A5C352A78CBB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A2054F-7868-482A-98B4-5EDA03E129F9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E500ED5-829B-4695-9DCD-15D800C7A7C6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399E319-9C31-48C6-B2D4-41C8FAE591D4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45A1E0-1711-4399-9F14-AFFD92628522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E5656E-9861-4126-A493-C264C809604B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DDDF9FB-F4EA-4ED1-B1BF-720365C68C04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6C6E14-8FC8-4FFD-8232-086C58168238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5601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81A2D5-DC7C-4E96-B055-D9E1D77252C5}"/>
              </a:ext>
            </a:extLst>
          </p:cNvPr>
          <p:cNvSpPr/>
          <p:nvPr userDrawn="1"/>
        </p:nvSpPr>
        <p:spPr bwMode="ltGray">
          <a:xfrm>
            <a:off x="0" y="-2"/>
            <a:ext cx="9144000" cy="5143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/>
            <a:endParaRPr lang="en-US" sz="1200" noProof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140199" y="2571750"/>
            <a:ext cx="3744913" cy="1728787"/>
          </a:xfrm>
        </p:spPr>
        <p:txBody>
          <a:bodyPr tIns="0"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24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24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24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5F1C2C5-C7DC-47D6-90A9-3366E627A6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95287" y="555625"/>
            <a:ext cx="3168651" cy="4032250"/>
          </a:xfrm>
        </p:spPr>
        <p:txBody>
          <a:bodyPr tIns="936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8D3B296-6721-47EC-A2E7-DC09BB663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140199" y="1996413"/>
            <a:ext cx="1649124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7C1CD97A-0B97-4A48-9690-5B1CAF72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501AEF5-F3D6-4B74-AADC-3F782BD27909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3968CC73-0E89-4844-933D-572A5AD5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Hella Gutmann  |  Name 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796675B0-2396-45E6-ACD6-28725A15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A54D6F-FCFE-4BDF-A2A4-18232EDDD294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643F7B-09D9-4560-8DDA-CBFA6CADDCD6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99FCB3-BAB9-4EF5-B57F-ED6D3F9C60CA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8BD72FE-DF8E-44ED-B80F-67DD3616E61E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0C186F5-96B6-431E-9EF9-8754866E5831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BC5A25-BED8-493E-A613-02DF930F2405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07C5C81-7CDA-43EE-A148-95020BB2ED31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D0707C7-363B-4552-AC43-AA757EC63CFB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EA600B-80AC-42DD-A6A2-DB59E1450610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4C06C2-DB7A-4A9A-8DAF-67445FE685DA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5F2E3F5-8FA0-4B63-A3EA-91D60E88C621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EF0D0A5-55ED-4FEE-8366-235F6E5F95B3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459451-4284-4086-9420-A67241A9943D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5133432-C422-4406-A60D-A19F24F1052E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0D2577-B380-42E5-B247-7232A5136FA0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ABBD9A-E95D-4514-9CF9-3A9F2B815A9A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67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915E111-80DB-439B-ABC1-2EE4F6CC3948}"/>
              </a:ext>
            </a:extLst>
          </p:cNvPr>
          <p:cNvSpPr/>
          <p:nvPr userDrawn="1"/>
        </p:nvSpPr>
        <p:spPr bwMode="ltGray"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72000" rtlCol="0" anchor="ctr">
            <a:noAutofit/>
          </a:bodyPr>
          <a:lstStyle/>
          <a:p>
            <a:pPr algn="l"/>
            <a:endParaRPr lang="en-US" sz="1200" noProof="0">
              <a:latin typeface="+mj-lt"/>
            </a:endParaRP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5F1C2C5-C7DC-47D6-90A9-3366E627A6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blackWhite">
          <a:xfrm>
            <a:off x="0" y="-2"/>
            <a:ext cx="4427538" cy="5143502"/>
          </a:xfrm>
          <a:solidFill>
            <a:schemeClr val="tx1"/>
          </a:solidFill>
        </p:spPr>
        <p:txBody>
          <a:bodyPr tIns="936000" anchor="ctr"/>
          <a:lstStyle>
            <a:lvl1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714875" y="2571750"/>
            <a:ext cx="3744913" cy="1728787"/>
          </a:xfrm>
        </p:spPr>
        <p:txBody>
          <a:bodyPr tIns="0"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24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24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24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4728AB0-E2C1-476D-AE1C-4D19B4487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14876" y="1996413"/>
            <a:ext cx="1649124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5AAAB90A-02B8-4112-B1DC-9E597526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37F212DD-2F91-4D74-AAB8-3B9704C1BB8E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F9EA1CE1-56FE-4144-B808-6AB567D2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Hella Gutmann  |  Name 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E715A001-FA99-48AE-B597-246DDCB0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2EBAAF-D6BD-455A-999D-F0959E479285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6A0E7B-7370-406C-8F5B-6961542022F0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ED88CBE-5980-476B-B5D1-6BD6AD798A20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DDDB3AF-EFAC-490A-8C09-A000F0A3831A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E800BB7-7BF5-4CDE-9220-EFEAE982A576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B240F1-9D90-4668-810F-C534ACE88ED0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5F8307E-01AB-41D1-BE41-676EC87A054A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46E93E-08D4-4C8E-A481-11186FE9E58B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7DE7F25-3090-494D-91D9-E4F21E3554A3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463B567-4C4D-4457-8EB2-15A2AADF8897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67A1053-018B-497F-A3EC-302E81D4166B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1E9A7E-4845-42E6-9756-222BE5E5C401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FEDA7B2-314C-4B64-9A9C-1C872D17EF8D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F9E5BA9-D69F-4C18-A050-71B3A304A992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8CDDA3-F333-4EA8-B68B-A9A2F8F3D603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34F70E-A2EB-431C-A491-768569728E29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272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8AEFD1-E0CB-4930-9FE2-A89975FE1050}"/>
              </a:ext>
            </a:extLst>
          </p:cNvPr>
          <p:cNvSpPr/>
          <p:nvPr userDrawn="1"/>
        </p:nvSpPr>
        <p:spPr bwMode="ltGray">
          <a:xfrm>
            <a:off x="0" y="-2"/>
            <a:ext cx="9144000" cy="5143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72000" rtlCol="0" anchor="ctr"/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endParaRPr lang="en-US" sz="1200" noProof="0">
              <a:latin typeface="+mj-lt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A8CADCE-DAE5-48DB-B24A-E03D1B4E18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-2"/>
            <a:ext cx="9144000" cy="5143502"/>
          </a:xfrm>
          <a:prstGeom prst="rect">
            <a:avLst/>
          </a:prstGeom>
          <a:noFill/>
        </p:spPr>
        <p:txBody>
          <a:bodyPr wrap="square" tIns="936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95287" y="1995488"/>
            <a:ext cx="3744913" cy="1728787"/>
          </a:xfrm>
        </p:spPr>
        <p:txBody>
          <a:bodyPr tIns="0"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24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24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24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E52FF4B-D376-4481-B1E1-F309DBDFC8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95287" y="1421700"/>
            <a:ext cx="1649124" cy="286450"/>
          </a:xfrm>
          <a:solidFill>
            <a:schemeClr val="accent2"/>
          </a:solidFill>
        </p:spPr>
        <p:txBody>
          <a:bodyPr wrap="none" lIns="180000" tIns="64800" rIns="18000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34568B56-17DA-4C6B-8E8F-30A2C33C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596188" y="5214837"/>
            <a:ext cx="86360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D137C70-2316-4181-83CE-26A833B350CD}" type="datetime1">
              <a:rPr lang="de-DE" noProof="0" smtClean="0"/>
              <a:t>09.08.2024</a:t>
            </a:fld>
            <a:endParaRPr lang="en-US" noProof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974030AF-F04E-473F-AA83-4A80AC863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95288" y="5214837"/>
            <a:ext cx="403225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Hella Gutmann  |  Name 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A7CE3CB9-28AE-4852-923A-3852736C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459788" y="5214837"/>
            <a:ext cx="288924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33" name="SmartArt Placeholder 33">
            <a:extLst>
              <a:ext uri="{FF2B5EF4-FFF2-40B4-BE49-F238E27FC236}">
                <a16:creationId xmlns:a16="http://schemas.microsoft.com/office/drawing/2014/main" id="{F5A8B47A-4148-4C31-BC99-5066DE15F016}"/>
              </a:ext>
            </a:extLst>
          </p:cNvPr>
          <p:cNvSpPr>
            <a:spLocks noGrp="1"/>
          </p:cNvSpPr>
          <p:nvPr>
            <p:ph type="dgm" sz="quarter" idx="16" hasCustomPrompt="1"/>
          </p:nvPr>
        </p:nvSpPr>
        <p:spPr bwMode="gray">
          <a:xfrm>
            <a:off x="7596188" y="268288"/>
            <a:ext cx="1150939" cy="218904"/>
          </a:xfrm>
          <a:custGeom>
            <a:avLst/>
            <a:gdLst>
              <a:gd name="connsiteX0" fmla="*/ 62253 w 1439864"/>
              <a:gd name="connsiteY0" fmla="*/ 186405 h 273856"/>
              <a:gd name="connsiteX1" fmla="*/ 198616 w 1439864"/>
              <a:gd name="connsiteY1" fmla="*/ 194663 h 273856"/>
              <a:gd name="connsiteX2" fmla="*/ 319805 w 1439864"/>
              <a:gd name="connsiteY2" fmla="*/ 196216 h 273856"/>
              <a:gd name="connsiteX3" fmla="*/ 322346 w 1439864"/>
              <a:gd name="connsiteY3" fmla="*/ 198122 h 273856"/>
              <a:gd name="connsiteX4" fmla="*/ 321428 w 1439864"/>
              <a:gd name="connsiteY4" fmla="*/ 201156 h 273856"/>
              <a:gd name="connsiteX5" fmla="*/ 316205 w 1439864"/>
              <a:gd name="connsiteY5" fmla="*/ 204898 h 273856"/>
              <a:gd name="connsiteX6" fmla="*/ 196782 w 1439864"/>
              <a:gd name="connsiteY6" fmla="*/ 238141 h 273856"/>
              <a:gd name="connsiteX7" fmla="*/ 77358 w 1439864"/>
              <a:gd name="connsiteY7" fmla="*/ 204898 h 273856"/>
              <a:gd name="connsiteX8" fmla="*/ 60206 w 1439864"/>
              <a:gd name="connsiteY8" fmla="*/ 191064 h 273856"/>
              <a:gd name="connsiteX9" fmla="*/ 59571 w 1439864"/>
              <a:gd name="connsiteY9" fmla="*/ 188029 h 273856"/>
              <a:gd name="connsiteX10" fmla="*/ 62253 w 1439864"/>
              <a:gd name="connsiteY10" fmla="*/ 186405 h 273856"/>
              <a:gd name="connsiteX11" fmla="*/ 1084839 w 1439864"/>
              <a:gd name="connsiteY11" fmla="*/ 120200 h 273856"/>
              <a:gd name="connsiteX12" fmla="*/ 1074464 w 1439864"/>
              <a:gd name="connsiteY12" fmla="*/ 150479 h 273856"/>
              <a:gd name="connsiteX13" fmla="*/ 1094862 w 1439864"/>
              <a:gd name="connsiteY13" fmla="*/ 150479 h 273856"/>
              <a:gd name="connsiteX14" fmla="*/ 1084839 w 1439864"/>
              <a:gd name="connsiteY14" fmla="*/ 120200 h 273856"/>
              <a:gd name="connsiteX15" fmla="*/ 360389 w 1439864"/>
              <a:gd name="connsiteY15" fmla="*/ 109471 h 273856"/>
              <a:gd name="connsiteX16" fmla="*/ 351990 w 1439864"/>
              <a:gd name="connsiteY16" fmla="*/ 109541 h 273856"/>
              <a:gd name="connsiteX17" fmla="*/ 347967 w 1439864"/>
              <a:gd name="connsiteY17" fmla="*/ 109612 h 273856"/>
              <a:gd name="connsiteX18" fmla="*/ 343732 w 1439864"/>
              <a:gd name="connsiteY18" fmla="*/ 109683 h 273856"/>
              <a:gd name="connsiteX19" fmla="*/ 343520 w 1439864"/>
              <a:gd name="connsiteY19" fmla="*/ 109683 h 273856"/>
              <a:gd name="connsiteX20" fmla="*/ 335544 w 1439864"/>
              <a:gd name="connsiteY20" fmla="*/ 109753 h 273856"/>
              <a:gd name="connsiteX21" fmla="*/ 331662 w 1439864"/>
              <a:gd name="connsiteY21" fmla="*/ 109824 h 273856"/>
              <a:gd name="connsiteX22" fmla="*/ 327427 w 1439864"/>
              <a:gd name="connsiteY22" fmla="*/ 109894 h 273856"/>
              <a:gd name="connsiteX23" fmla="*/ 326933 w 1439864"/>
              <a:gd name="connsiteY23" fmla="*/ 109894 h 273856"/>
              <a:gd name="connsiteX24" fmla="*/ 327003 w 1439864"/>
              <a:gd name="connsiteY24" fmla="*/ 110388 h 273856"/>
              <a:gd name="connsiteX25" fmla="*/ 327497 w 1439864"/>
              <a:gd name="connsiteY25" fmla="*/ 116317 h 273856"/>
              <a:gd name="connsiteX26" fmla="*/ 327850 w 1439864"/>
              <a:gd name="connsiteY26" fmla="*/ 122246 h 273856"/>
              <a:gd name="connsiteX27" fmla="*/ 328062 w 1439864"/>
              <a:gd name="connsiteY27" fmla="*/ 128175 h 273856"/>
              <a:gd name="connsiteX28" fmla="*/ 328204 w 1439864"/>
              <a:gd name="connsiteY28" fmla="*/ 134104 h 273856"/>
              <a:gd name="connsiteX29" fmla="*/ 328204 w 1439864"/>
              <a:gd name="connsiteY29" fmla="*/ 134527 h 273856"/>
              <a:gd name="connsiteX30" fmla="*/ 332791 w 1439864"/>
              <a:gd name="connsiteY30" fmla="*/ 134527 h 273856"/>
              <a:gd name="connsiteX31" fmla="*/ 336885 w 1439864"/>
              <a:gd name="connsiteY31" fmla="*/ 134527 h 273856"/>
              <a:gd name="connsiteX32" fmla="*/ 345143 w 1439864"/>
              <a:gd name="connsiteY32" fmla="*/ 134527 h 273856"/>
              <a:gd name="connsiteX33" fmla="*/ 349237 w 1439864"/>
              <a:gd name="connsiteY33" fmla="*/ 134527 h 273856"/>
              <a:gd name="connsiteX34" fmla="*/ 353472 w 1439864"/>
              <a:gd name="connsiteY34" fmla="*/ 134527 h 273856"/>
              <a:gd name="connsiteX35" fmla="*/ 361941 w 1439864"/>
              <a:gd name="connsiteY35" fmla="*/ 134527 h 273856"/>
              <a:gd name="connsiteX36" fmla="*/ 362436 w 1439864"/>
              <a:gd name="connsiteY36" fmla="*/ 134527 h 273856"/>
              <a:gd name="connsiteX37" fmla="*/ 362436 w 1439864"/>
              <a:gd name="connsiteY37" fmla="*/ 133892 h 273856"/>
              <a:gd name="connsiteX38" fmla="*/ 362294 w 1439864"/>
              <a:gd name="connsiteY38" fmla="*/ 127892 h 273856"/>
              <a:gd name="connsiteX39" fmla="*/ 362012 w 1439864"/>
              <a:gd name="connsiteY39" fmla="*/ 121893 h 273856"/>
              <a:gd name="connsiteX40" fmla="*/ 361518 w 1439864"/>
              <a:gd name="connsiteY40" fmla="*/ 115894 h 273856"/>
              <a:gd name="connsiteX41" fmla="*/ 360882 w 1439864"/>
              <a:gd name="connsiteY41" fmla="*/ 109894 h 273856"/>
              <a:gd name="connsiteX42" fmla="*/ 360812 w 1439864"/>
              <a:gd name="connsiteY42" fmla="*/ 109471 h 273856"/>
              <a:gd name="connsiteX43" fmla="*/ 96625 w 1439864"/>
              <a:gd name="connsiteY43" fmla="*/ 99167 h 273856"/>
              <a:gd name="connsiteX44" fmla="*/ 97048 w 1439864"/>
              <a:gd name="connsiteY44" fmla="*/ 99167 h 273856"/>
              <a:gd name="connsiteX45" fmla="*/ 97895 w 1439864"/>
              <a:gd name="connsiteY45" fmla="*/ 99520 h 273856"/>
              <a:gd name="connsiteX46" fmla="*/ 98178 w 1439864"/>
              <a:gd name="connsiteY46" fmla="*/ 100367 h 273856"/>
              <a:gd name="connsiteX47" fmla="*/ 96766 w 1439864"/>
              <a:gd name="connsiteY47" fmla="*/ 116883 h 273856"/>
              <a:gd name="connsiteX48" fmla="*/ 96201 w 1439864"/>
              <a:gd name="connsiteY48" fmla="*/ 135163 h 273856"/>
              <a:gd name="connsiteX49" fmla="*/ 96766 w 1439864"/>
              <a:gd name="connsiteY49" fmla="*/ 153444 h 273856"/>
              <a:gd name="connsiteX50" fmla="*/ 98178 w 1439864"/>
              <a:gd name="connsiteY50" fmla="*/ 170030 h 273856"/>
              <a:gd name="connsiteX51" fmla="*/ 97895 w 1439864"/>
              <a:gd name="connsiteY51" fmla="*/ 170877 h 273856"/>
              <a:gd name="connsiteX52" fmla="*/ 97119 w 1439864"/>
              <a:gd name="connsiteY52" fmla="*/ 171230 h 273856"/>
              <a:gd name="connsiteX53" fmla="*/ 97048 w 1439864"/>
              <a:gd name="connsiteY53" fmla="*/ 171230 h 273856"/>
              <a:gd name="connsiteX54" fmla="*/ 94507 w 1439864"/>
              <a:gd name="connsiteY54" fmla="*/ 171160 h 273856"/>
              <a:gd name="connsiteX55" fmla="*/ 90202 w 1439864"/>
              <a:gd name="connsiteY55" fmla="*/ 171018 h 273856"/>
              <a:gd name="connsiteX56" fmla="*/ 85897 w 1439864"/>
              <a:gd name="connsiteY56" fmla="*/ 170877 h 273856"/>
              <a:gd name="connsiteX57" fmla="*/ 82932 w 1439864"/>
              <a:gd name="connsiteY57" fmla="*/ 170807 h 273856"/>
              <a:gd name="connsiteX58" fmla="*/ 81874 w 1439864"/>
              <a:gd name="connsiteY58" fmla="*/ 169889 h 273856"/>
              <a:gd name="connsiteX59" fmla="*/ 81097 w 1439864"/>
              <a:gd name="connsiteY59" fmla="*/ 163678 h 273856"/>
              <a:gd name="connsiteX60" fmla="*/ 80391 w 1439864"/>
              <a:gd name="connsiteY60" fmla="*/ 156126 h 273856"/>
              <a:gd name="connsiteX61" fmla="*/ 79898 w 1439864"/>
              <a:gd name="connsiteY61" fmla="*/ 148644 h 273856"/>
              <a:gd name="connsiteX62" fmla="*/ 79615 w 1439864"/>
              <a:gd name="connsiteY62" fmla="*/ 141092 h 273856"/>
              <a:gd name="connsiteX63" fmla="*/ 79615 w 1439864"/>
              <a:gd name="connsiteY63" fmla="*/ 140669 h 273856"/>
              <a:gd name="connsiteX64" fmla="*/ 79191 w 1439864"/>
              <a:gd name="connsiteY64" fmla="*/ 140669 h 273856"/>
              <a:gd name="connsiteX65" fmla="*/ 73475 w 1439864"/>
              <a:gd name="connsiteY65" fmla="*/ 140669 h 273856"/>
              <a:gd name="connsiteX66" fmla="*/ 70722 w 1439864"/>
              <a:gd name="connsiteY66" fmla="*/ 140669 h 273856"/>
              <a:gd name="connsiteX67" fmla="*/ 67828 w 1439864"/>
              <a:gd name="connsiteY67" fmla="*/ 140669 h 273856"/>
              <a:gd name="connsiteX68" fmla="*/ 67758 w 1439864"/>
              <a:gd name="connsiteY68" fmla="*/ 140669 h 273856"/>
              <a:gd name="connsiteX69" fmla="*/ 62252 w 1439864"/>
              <a:gd name="connsiteY69" fmla="*/ 140669 h 273856"/>
              <a:gd name="connsiteX70" fmla="*/ 56676 w 1439864"/>
              <a:gd name="connsiteY70" fmla="*/ 140669 h 273856"/>
              <a:gd name="connsiteX71" fmla="*/ 56182 w 1439864"/>
              <a:gd name="connsiteY71" fmla="*/ 140669 h 273856"/>
              <a:gd name="connsiteX72" fmla="*/ 56182 w 1439864"/>
              <a:gd name="connsiteY72" fmla="*/ 141163 h 273856"/>
              <a:gd name="connsiteX73" fmla="*/ 56535 w 1439864"/>
              <a:gd name="connsiteY73" fmla="*/ 148503 h 273856"/>
              <a:gd name="connsiteX74" fmla="*/ 57170 w 1439864"/>
              <a:gd name="connsiteY74" fmla="*/ 155844 h 273856"/>
              <a:gd name="connsiteX75" fmla="*/ 58017 w 1439864"/>
              <a:gd name="connsiteY75" fmla="*/ 163184 h 273856"/>
              <a:gd name="connsiteX76" fmla="*/ 58864 w 1439864"/>
              <a:gd name="connsiteY76" fmla="*/ 168689 h 273856"/>
              <a:gd name="connsiteX77" fmla="*/ 58582 w 1439864"/>
              <a:gd name="connsiteY77" fmla="*/ 169607 h 273856"/>
              <a:gd name="connsiteX78" fmla="*/ 57735 w 1439864"/>
              <a:gd name="connsiteY78" fmla="*/ 169960 h 273856"/>
              <a:gd name="connsiteX79" fmla="*/ 55829 w 1439864"/>
              <a:gd name="connsiteY79" fmla="*/ 169889 h 273856"/>
              <a:gd name="connsiteX80" fmla="*/ 55547 w 1439864"/>
              <a:gd name="connsiteY80" fmla="*/ 169889 h 273856"/>
              <a:gd name="connsiteX81" fmla="*/ 51453 w 1439864"/>
              <a:gd name="connsiteY81" fmla="*/ 169748 h 273856"/>
              <a:gd name="connsiteX82" fmla="*/ 47430 w 1439864"/>
              <a:gd name="connsiteY82" fmla="*/ 169607 h 273856"/>
              <a:gd name="connsiteX83" fmla="*/ 44607 w 1439864"/>
              <a:gd name="connsiteY83" fmla="*/ 169466 h 273856"/>
              <a:gd name="connsiteX84" fmla="*/ 43619 w 1439864"/>
              <a:gd name="connsiteY84" fmla="*/ 168548 h 273856"/>
              <a:gd name="connsiteX85" fmla="*/ 41360 w 1439864"/>
              <a:gd name="connsiteY85" fmla="*/ 152526 h 273856"/>
              <a:gd name="connsiteX86" fmla="*/ 40513 w 1439864"/>
              <a:gd name="connsiteY86" fmla="*/ 135375 h 273856"/>
              <a:gd name="connsiteX87" fmla="*/ 41360 w 1439864"/>
              <a:gd name="connsiteY87" fmla="*/ 118223 h 273856"/>
              <a:gd name="connsiteX88" fmla="*/ 43689 w 1439864"/>
              <a:gd name="connsiteY88" fmla="*/ 102202 h 273856"/>
              <a:gd name="connsiteX89" fmla="*/ 44677 w 1439864"/>
              <a:gd name="connsiteY89" fmla="*/ 101285 h 273856"/>
              <a:gd name="connsiteX90" fmla="*/ 45383 w 1439864"/>
              <a:gd name="connsiteY90" fmla="*/ 101285 h 273856"/>
              <a:gd name="connsiteX91" fmla="*/ 47501 w 1439864"/>
              <a:gd name="connsiteY91" fmla="*/ 101214 h 273856"/>
              <a:gd name="connsiteX92" fmla="*/ 51524 w 1439864"/>
              <a:gd name="connsiteY92" fmla="*/ 101073 h 273856"/>
              <a:gd name="connsiteX93" fmla="*/ 55547 w 1439864"/>
              <a:gd name="connsiteY93" fmla="*/ 100931 h 273856"/>
              <a:gd name="connsiteX94" fmla="*/ 57876 w 1439864"/>
              <a:gd name="connsiteY94" fmla="*/ 100720 h 273856"/>
              <a:gd name="connsiteX95" fmla="*/ 58723 w 1439864"/>
              <a:gd name="connsiteY95" fmla="*/ 101073 h 273856"/>
              <a:gd name="connsiteX96" fmla="*/ 59005 w 1439864"/>
              <a:gd name="connsiteY96" fmla="*/ 101990 h 273856"/>
              <a:gd name="connsiteX97" fmla="*/ 58229 w 1439864"/>
              <a:gd name="connsiteY97" fmla="*/ 106931 h 273856"/>
              <a:gd name="connsiteX98" fmla="*/ 57382 w 1439864"/>
              <a:gd name="connsiteY98" fmla="*/ 113707 h 273856"/>
              <a:gd name="connsiteX99" fmla="*/ 56747 w 1439864"/>
              <a:gd name="connsiteY99" fmla="*/ 120482 h 273856"/>
              <a:gd name="connsiteX100" fmla="*/ 56323 w 1439864"/>
              <a:gd name="connsiteY100" fmla="*/ 127259 h 273856"/>
              <a:gd name="connsiteX101" fmla="*/ 56323 w 1439864"/>
              <a:gd name="connsiteY101" fmla="*/ 127752 h 273856"/>
              <a:gd name="connsiteX102" fmla="*/ 56817 w 1439864"/>
              <a:gd name="connsiteY102" fmla="*/ 127752 h 273856"/>
              <a:gd name="connsiteX103" fmla="*/ 62322 w 1439864"/>
              <a:gd name="connsiteY103" fmla="*/ 127470 h 273856"/>
              <a:gd name="connsiteX104" fmla="*/ 67898 w 1439864"/>
              <a:gd name="connsiteY104" fmla="*/ 127399 h 273856"/>
              <a:gd name="connsiteX105" fmla="*/ 69734 w 1439864"/>
              <a:gd name="connsiteY105" fmla="*/ 127399 h 273856"/>
              <a:gd name="connsiteX106" fmla="*/ 73545 w 1439864"/>
              <a:gd name="connsiteY106" fmla="*/ 127329 h 273856"/>
              <a:gd name="connsiteX107" fmla="*/ 79262 w 1439864"/>
              <a:gd name="connsiteY107" fmla="*/ 127259 h 273856"/>
              <a:gd name="connsiteX108" fmla="*/ 79686 w 1439864"/>
              <a:gd name="connsiteY108" fmla="*/ 127259 h 273856"/>
              <a:gd name="connsiteX109" fmla="*/ 79686 w 1439864"/>
              <a:gd name="connsiteY109" fmla="*/ 126835 h 273856"/>
              <a:gd name="connsiteX110" fmla="*/ 79968 w 1439864"/>
              <a:gd name="connsiteY110" fmla="*/ 119989 h 273856"/>
              <a:gd name="connsiteX111" fmla="*/ 80462 w 1439864"/>
              <a:gd name="connsiteY111" fmla="*/ 113071 h 273856"/>
              <a:gd name="connsiteX112" fmla="*/ 81168 w 1439864"/>
              <a:gd name="connsiteY112" fmla="*/ 106155 h 273856"/>
              <a:gd name="connsiteX113" fmla="*/ 81874 w 1439864"/>
              <a:gd name="connsiteY113" fmla="*/ 100508 h 273856"/>
              <a:gd name="connsiteX114" fmla="*/ 82932 w 1439864"/>
              <a:gd name="connsiteY114" fmla="*/ 99590 h 273856"/>
              <a:gd name="connsiteX115" fmla="*/ 85614 w 1439864"/>
              <a:gd name="connsiteY115" fmla="*/ 99520 h 273856"/>
              <a:gd name="connsiteX116" fmla="*/ 85897 w 1439864"/>
              <a:gd name="connsiteY116" fmla="*/ 99520 h 273856"/>
              <a:gd name="connsiteX117" fmla="*/ 88014 w 1439864"/>
              <a:gd name="connsiteY117" fmla="*/ 99449 h 273856"/>
              <a:gd name="connsiteX118" fmla="*/ 90202 w 1439864"/>
              <a:gd name="connsiteY118" fmla="*/ 99379 h 273856"/>
              <a:gd name="connsiteX119" fmla="*/ 92461 w 1439864"/>
              <a:gd name="connsiteY119" fmla="*/ 99308 h 273856"/>
              <a:gd name="connsiteX120" fmla="*/ 94507 w 1439864"/>
              <a:gd name="connsiteY120" fmla="*/ 99237 h 273856"/>
              <a:gd name="connsiteX121" fmla="*/ 163043 w 1439864"/>
              <a:gd name="connsiteY121" fmla="*/ 97331 h 273856"/>
              <a:gd name="connsiteX122" fmla="*/ 163819 w 1439864"/>
              <a:gd name="connsiteY122" fmla="*/ 97684 h 273856"/>
              <a:gd name="connsiteX123" fmla="*/ 164172 w 1439864"/>
              <a:gd name="connsiteY123" fmla="*/ 98460 h 273856"/>
              <a:gd name="connsiteX124" fmla="*/ 164102 w 1439864"/>
              <a:gd name="connsiteY124" fmla="*/ 100860 h 273856"/>
              <a:gd name="connsiteX125" fmla="*/ 164031 w 1439864"/>
              <a:gd name="connsiteY125" fmla="*/ 103542 h 273856"/>
              <a:gd name="connsiteX126" fmla="*/ 163961 w 1439864"/>
              <a:gd name="connsiteY126" fmla="*/ 104883 h 273856"/>
              <a:gd name="connsiteX127" fmla="*/ 163890 w 1439864"/>
              <a:gd name="connsiteY127" fmla="*/ 108906 h 273856"/>
              <a:gd name="connsiteX128" fmla="*/ 163819 w 1439864"/>
              <a:gd name="connsiteY128" fmla="*/ 111447 h 273856"/>
              <a:gd name="connsiteX129" fmla="*/ 162761 w 1439864"/>
              <a:gd name="connsiteY129" fmla="*/ 112506 h 273856"/>
              <a:gd name="connsiteX130" fmla="*/ 154221 w 1439864"/>
              <a:gd name="connsiteY130" fmla="*/ 112647 h 273856"/>
              <a:gd name="connsiteX131" fmla="*/ 144339 w 1439864"/>
              <a:gd name="connsiteY131" fmla="*/ 112859 h 273856"/>
              <a:gd name="connsiteX132" fmla="*/ 138975 w 1439864"/>
              <a:gd name="connsiteY132" fmla="*/ 112929 h 273856"/>
              <a:gd name="connsiteX133" fmla="*/ 134598 w 1439864"/>
              <a:gd name="connsiteY133" fmla="*/ 113000 h 273856"/>
              <a:gd name="connsiteX134" fmla="*/ 124999 w 1439864"/>
              <a:gd name="connsiteY134" fmla="*/ 113141 h 273856"/>
              <a:gd name="connsiteX135" fmla="*/ 124576 w 1439864"/>
              <a:gd name="connsiteY135" fmla="*/ 113141 h 273856"/>
              <a:gd name="connsiteX136" fmla="*/ 124576 w 1439864"/>
              <a:gd name="connsiteY136" fmla="*/ 113565 h 273856"/>
              <a:gd name="connsiteX137" fmla="*/ 124435 w 1439864"/>
              <a:gd name="connsiteY137" fmla="*/ 116812 h 273856"/>
              <a:gd name="connsiteX138" fmla="*/ 124294 w 1439864"/>
              <a:gd name="connsiteY138" fmla="*/ 120129 h 273856"/>
              <a:gd name="connsiteX139" fmla="*/ 124152 w 1439864"/>
              <a:gd name="connsiteY139" fmla="*/ 123375 h 273856"/>
              <a:gd name="connsiteX140" fmla="*/ 124012 w 1439864"/>
              <a:gd name="connsiteY140" fmla="*/ 126693 h 273856"/>
              <a:gd name="connsiteX141" fmla="*/ 124012 w 1439864"/>
              <a:gd name="connsiteY141" fmla="*/ 127187 h 273856"/>
              <a:gd name="connsiteX142" fmla="*/ 124505 w 1439864"/>
              <a:gd name="connsiteY142" fmla="*/ 127187 h 273856"/>
              <a:gd name="connsiteX143" fmla="*/ 129093 w 1439864"/>
              <a:gd name="connsiteY143" fmla="*/ 127187 h 273856"/>
              <a:gd name="connsiteX144" fmla="*/ 133328 w 1439864"/>
              <a:gd name="connsiteY144" fmla="*/ 127117 h 273856"/>
              <a:gd name="connsiteX145" fmla="*/ 142221 w 1439864"/>
              <a:gd name="connsiteY145" fmla="*/ 127046 h 273856"/>
              <a:gd name="connsiteX146" fmla="*/ 151538 w 1439864"/>
              <a:gd name="connsiteY146" fmla="*/ 127187 h 273856"/>
              <a:gd name="connsiteX147" fmla="*/ 159161 w 1439864"/>
              <a:gd name="connsiteY147" fmla="*/ 127117 h 273856"/>
              <a:gd name="connsiteX148" fmla="*/ 159938 w 1439864"/>
              <a:gd name="connsiteY148" fmla="*/ 127470 h 273856"/>
              <a:gd name="connsiteX149" fmla="*/ 160290 w 1439864"/>
              <a:gd name="connsiteY149" fmla="*/ 128246 h 273856"/>
              <a:gd name="connsiteX150" fmla="*/ 160290 w 1439864"/>
              <a:gd name="connsiteY150" fmla="*/ 130575 h 273856"/>
              <a:gd name="connsiteX151" fmla="*/ 160290 w 1439864"/>
              <a:gd name="connsiteY151" fmla="*/ 134457 h 273856"/>
              <a:gd name="connsiteX152" fmla="*/ 160290 w 1439864"/>
              <a:gd name="connsiteY152" fmla="*/ 138339 h 273856"/>
              <a:gd name="connsiteX153" fmla="*/ 160290 w 1439864"/>
              <a:gd name="connsiteY153" fmla="*/ 140669 h 273856"/>
              <a:gd name="connsiteX154" fmla="*/ 159938 w 1439864"/>
              <a:gd name="connsiteY154" fmla="*/ 141444 h 273856"/>
              <a:gd name="connsiteX155" fmla="*/ 159161 w 1439864"/>
              <a:gd name="connsiteY155" fmla="*/ 141798 h 273856"/>
              <a:gd name="connsiteX156" fmla="*/ 151538 w 1439864"/>
              <a:gd name="connsiteY156" fmla="*/ 141727 h 273856"/>
              <a:gd name="connsiteX157" fmla="*/ 142504 w 1439864"/>
              <a:gd name="connsiteY157" fmla="*/ 141656 h 273856"/>
              <a:gd name="connsiteX158" fmla="*/ 133611 w 1439864"/>
              <a:gd name="connsiteY158" fmla="*/ 141586 h 273856"/>
              <a:gd name="connsiteX159" fmla="*/ 124787 w 1439864"/>
              <a:gd name="connsiteY159" fmla="*/ 141515 h 273856"/>
              <a:gd name="connsiteX160" fmla="*/ 124294 w 1439864"/>
              <a:gd name="connsiteY160" fmla="*/ 141515 h 273856"/>
              <a:gd name="connsiteX161" fmla="*/ 124294 w 1439864"/>
              <a:gd name="connsiteY161" fmla="*/ 142009 h 273856"/>
              <a:gd name="connsiteX162" fmla="*/ 124364 w 1439864"/>
              <a:gd name="connsiteY162" fmla="*/ 145609 h 273856"/>
              <a:gd name="connsiteX163" fmla="*/ 124435 w 1439864"/>
              <a:gd name="connsiteY163" fmla="*/ 149209 h 273856"/>
              <a:gd name="connsiteX164" fmla="*/ 124576 w 1439864"/>
              <a:gd name="connsiteY164" fmla="*/ 152809 h 273856"/>
              <a:gd name="connsiteX165" fmla="*/ 124717 w 1439864"/>
              <a:gd name="connsiteY165" fmla="*/ 156408 h 273856"/>
              <a:gd name="connsiteX166" fmla="*/ 124717 w 1439864"/>
              <a:gd name="connsiteY166" fmla="*/ 156832 h 273856"/>
              <a:gd name="connsiteX167" fmla="*/ 125140 w 1439864"/>
              <a:gd name="connsiteY167" fmla="*/ 156832 h 273856"/>
              <a:gd name="connsiteX168" fmla="*/ 131987 w 1439864"/>
              <a:gd name="connsiteY168" fmla="*/ 156972 h 273856"/>
              <a:gd name="connsiteX169" fmla="*/ 134951 w 1439864"/>
              <a:gd name="connsiteY169" fmla="*/ 157043 h 273856"/>
              <a:gd name="connsiteX170" fmla="*/ 140386 w 1439864"/>
              <a:gd name="connsiteY170" fmla="*/ 157114 h 273856"/>
              <a:gd name="connsiteX171" fmla="*/ 144904 w 1439864"/>
              <a:gd name="connsiteY171" fmla="*/ 157184 h 273856"/>
              <a:gd name="connsiteX172" fmla="*/ 155067 w 1439864"/>
              <a:gd name="connsiteY172" fmla="*/ 157326 h 273856"/>
              <a:gd name="connsiteX173" fmla="*/ 163890 w 1439864"/>
              <a:gd name="connsiteY173" fmla="*/ 157467 h 273856"/>
              <a:gd name="connsiteX174" fmla="*/ 164949 w 1439864"/>
              <a:gd name="connsiteY174" fmla="*/ 158526 h 273856"/>
              <a:gd name="connsiteX175" fmla="*/ 165019 w 1439864"/>
              <a:gd name="connsiteY175" fmla="*/ 161349 h 273856"/>
              <a:gd name="connsiteX176" fmla="*/ 165090 w 1439864"/>
              <a:gd name="connsiteY176" fmla="*/ 165724 h 273856"/>
              <a:gd name="connsiteX177" fmla="*/ 165231 w 1439864"/>
              <a:gd name="connsiteY177" fmla="*/ 170101 h 273856"/>
              <a:gd name="connsiteX178" fmla="*/ 165302 w 1439864"/>
              <a:gd name="connsiteY178" fmla="*/ 172783 h 273856"/>
              <a:gd name="connsiteX179" fmla="*/ 164949 w 1439864"/>
              <a:gd name="connsiteY179" fmla="*/ 173559 h 273856"/>
              <a:gd name="connsiteX180" fmla="*/ 164172 w 1439864"/>
              <a:gd name="connsiteY180" fmla="*/ 173912 h 273856"/>
              <a:gd name="connsiteX181" fmla="*/ 150973 w 1439864"/>
              <a:gd name="connsiteY181" fmla="*/ 173489 h 273856"/>
              <a:gd name="connsiteX182" fmla="*/ 136434 w 1439864"/>
              <a:gd name="connsiteY182" fmla="*/ 172995 h 273856"/>
              <a:gd name="connsiteX183" fmla="*/ 133257 w 1439864"/>
              <a:gd name="connsiteY183" fmla="*/ 172854 h 273856"/>
              <a:gd name="connsiteX184" fmla="*/ 122176 w 1439864"/>
              <a:gd name="connsiteY184" fmla="*/ 172500 h 273856"/>
              <a:gd name="connsiteX185" fmla="*/ 109542 w 1439864"/>
              <a:gd name="connsiteY185" fmla="*/ 172077 h 273856"/>
              <a:gd name="connsiteX186" fmla="*/ 108484 w 1439864"/>
              <a:gd name="connsiteY186" fmla="*/ 171089 h 273856"/>
              <a:gd name="connsiteX187" fmla="*/ 107142 w 1439864"/>
              <a:gd name="connsiteY187" fmla="*/ 154008 h 273856"/>
              <a:gd name="connsiteX188" fmla="*/ 106648 w 1439864"/>
              <a:gd name="connsiteY188" fmla="*/ 135586 h 273856"/>
              <a:gd name="connsiteX189" fmla="*/ 107142 w 1439864"/>
              <a:gd name="connsiteY189" fmla="*/ 117164 h 273856"/>
              <a:gd name="connsiteX190" fmla="*/ 108484 w 1439864"/>
              <a:gd name="connsiteY190" fmla="*/ 100084 h 273856"/>
              <a:gd name="connsiteX191" fmla="*/ 109542 w 1439864"/>
              <a:gd name="connsiteY191" fmla="*/ 99095 h 273856"/>
              <a:gd name="connsiteX192" fmla="*/ 121894 w 1439864"/>
              <a:gd name="connsiteY192" fmla="*/ 98672 h 273856"/>
              <a:gd name="connsiteX193" fmla="*/ 135869 w 1439864"/>
              <a:gd name="connsiteY193" fmla="*/ 98178 h 273856"/>
              <a:gd name="connsiteX194" fmla="*/ 150126 w 1439864"/>
              <a:gd name="connsiteY194" fmla="*/ 97755 h 273856"/>
              <a:gd name="connsiteX195" fmla="*/ 163043 w 1439864"/>
              <a:gd name="connsiteY195" fmla="*/ 97331 h 273856"/>
              <a:gd name="connsiteX196" fmla="*/ 193887 w 1439864"/>
              <a:gd name="connsiteY196" fmla="*/ 96343 h 273856"/>
              <a:gd name="connsiteX197" fmla="*/ 194664 w 1439864"/>
              <a:gd name="connsiteY197" fmla="*/ 96625 h 273856"/>
              <a:gd name="connsiteX198" fmla="*/ 195016 w 1439864"/>
              <a:gd name="connsiteY198" fmla="*/ 97402 h 273856"/>
              <a:gd name="connsiteX199" fmla="*/ 195087 w 1439864"/>
              <a:gd name="connsiteY199" fmla="*/ 111166 h 273856"/>
              <a:gd name="connsiteX200" fmla="*/ 195087 w 1439864"/>
              <a:gd name="connsiteY200" fmla="*/ 126552 h 273856"/>
              <a:gd name="connsiteX201" fmla="*/ 195087 w 1439864"/>
              <a:gd name="connsiteY201" fmla="*/ 134245 h 273856"/>
              <a:gd name="connsiteX202" fmla="*/ 195087 w 1439864"/>
              <a:gd name="connsiteY202" fmla="*/ 141939 h 273856"/>
              <a:gd name="connsiteX203" fmla="*/ 194946 w 1439864"/>
              <a:gd name="connsiteY203" fmla="*/ 157255 h 273856"/>
              <a:gd name="connsiteX204" fmla="*/ 194946 w 1439864"/>
              <a:gd name="connsiteY204" fmla="*/ 157678 h 273856"/>
              <a:gd name="connsiteX205" fmla="*/ 195369 w 1439864"/>
              <a:gd name="connsiteY205" fmla="*/ 157678 h 273856"/>
              <a:gd name="connsiteX206" fmla="*/ 199534 w 1439864"/>
              <a:gd name="connsiteY206" fmla="*/ 157749 h 273856"/>
              <a:gd name="connsiteX207" fmla="*/ 203345 w 1439864"/>
              <a:gd name="connsiteY207" fmla="*/ 157820 h 273856"/>
              <a:gd name="connsiteX208" fmla="*/ 207579 w 1439864"/>
              <a:gd name="connsiteY208" fmla="*/ 157890 h 273856"/>
              <a:gd name="connsiteX209" fmla="*/ 211462 w 1439864"/>
              <a:gd name="connsiteY209" fmla="*/ 157961 h 273856"/>
              <a:gd name="connsiteX210" fmla="*/ 219579 w 1439864"/>
              <a:gd name="connsiteY210" fmla="*/ 158102 h 273856"/>
              <a:gd name="connsiteX211" fmla="*/ 223884 w 1439864"/>
              <a:gd name="connsiteY211" fmla="*/ 158173 h 273856"/>
              <a:gd name="connsiteX212" fmla="*/ 226284 w 1439864"/>
              <a:gd name="connsiteY212" fmla="*/ 158243 h 273856"/>
              <a:gd name="connsiteX213" fmla="*/ 227060 w 1439864"/>
              <a:gd name="connsiteY213" fmla="*/ 158596 h 273856"/>
              <a:gd name="connsiteX214" fmla="*/ 227342 w 1439864"/>
              <a:gd name="connsiteY214" fmla="*/ 159372 h 273856"/>
              <a:gd name="connsiteX215" fmla="*/ 227272 w 1439864"/>
              <a:gd name="connsiteY215" fmla="*/ 162337 h 273856"/>
              <a:gd name="connsiteX216" fmla="*/ 227131 w 1439864"/>
              <a:gd name="connsiteY216" fmla="*/ 166854 h 273856"/>
              <a:gd name="connsiteX217" fmla="*/ 226989 w 1439864"/>
              <a:gd name="connsiteY217" fmla="*/ 171372 h 273856"/>
              <a:gd name="connsiteX218" fmla="*/ 226849 w 1439864"/>
              <a:gd name="connsiteY218" fmla="*/ 174406 h 273856"/>
              <a:gd name="connsiteX219" fmla="*/ 225719 w 1439864"/>
              <a:gd name="connsiteY219" fmla="*/ 175465 h 273856"/>
              <a:gd name="connsiteX220" fmla="*/ 218379 w 1439864"/>
              <a:gd name="connsiteY220" fmla="*/ 175254 h 273856"/>
              <a:gd name="connsiteX221" fmla="*/ 209627 w 1439864"/>
              <a:gd name="connsiteY221" fmla="*/ 175042 h 273856"/>
              <a:gd name="connsiteX222" fmla="*/ 200945 w 1439864"/>
              <a:gd name="connsiteY222" fmla="*/ 174830 h 273856"/>
              <a:gd name="connsiteX223" fmla="*/ 196146 w 1439864"/>
              <a:gd name="connsiteY223" fmla="*/ 174689 h 273856"/>
              <a:gd name="connsiteX224" fmla="*/ 192334 w 1439864"/>
              <a:gd name="connsiteY224" fmla="*/ 174618 h 273856"/>
              <a:gd name="connsiteX225" fmla="*/ 188099 w 1439864"/>
              <a:gd name="connsiteY225" fmla="*/ 174477 h 273856"/>
              <a:gd name="connsiteX226" fmla="*/ 183864 w 1439864"/>
              <a:gd name="connsiteY226" fmla="*/ 174336 h 273856"/>
              <a:gd name="connsiteX227" fmla="*/ 179700 w 1439864"/>
              <a:gd name="connsiteY227" fmla="*/ 174195 h 273856"/>
              <a:gd name="connsiteX228" fmla="*/ 177018 w 1439864"/>
              <a:gd name="connsiteY228" fmla="*/ 174124 h 273856"/>
              <a:gd name="connsiteX229" fmla="*/ 175959 w 1439864"/>
              <a:gd name="connsiteY229" fmla="*/ 173066 h 273856"/>
              <a:gd name="connsiteX230" fmla="*/ 175677 w 1439864"/>
              <a:gd name="connsiteY230" fmla="*/ 154997 h 273856"/>
              <a:gd name="connsiteX231" fmla="*/ 175536 w 1439864"/>
              <a:gd name="connsiteY231" fmla="*/ 135446 h 273856"/>
              <a:gd name="connsiteX232" fmla="*/ 175677 w 1439864"/>
              <a:gd name="connsiteY232" fmla="*/ 115894 h 273856"/>
              <a:gd name="connsiteX233" fmla="*/ 175959 w 1439864"/>
              <a:gd name="connsiteY233" fmla="*/ 97825 h 273856"/>
              <a:gd name="connsiteX234" fmla="*/ 177018 w 1439864"/>
              <a:gd name="connsiteY234" fmla="*/ 96767 h 273856"/>
              <a:gd name="connsiteX235" fmla="*/ 177935 w 1439864"/>
              <a:gd name="connsiteY235" fmla="*/ 96767 h 273856"/>
              <a:gd name="connsiteX236" fmla="*/ 180476 w 1439864"/>
              <a:gd name="connsiteY236" fmla="*/ 96696 h 273856"/>
              <a:gd name="connsiteX237" fmla="*/ 185417 w 1439864"/>
              <a:gd name="connsiteY237" fmla="*/ 96555 h 273856"/>
              <a:gd name="connsiteX238" fmla="*/ 190429 w 1439864"/>
              <a:gd name="connsiteY238" fmla="*/ 96413 h 273856"/>
              <a:gd name="connsiteX239" fmla="*/ 257340 w 1439864"/>
              <a:gd name="connsiteY239" fmla="*/ 94508 h 273856"/>
              <a:gd name="connsiteX240" fmla="*/ 258470 w 1439864"/>
              <a:gd name="connsiteY240" fmla="*/ 95496 h 273856"/>
              <a:gd name="connsiteX241" fmla="*/ 259458 w 1439864"/>
              <a:gd name="connsiteY241" fmla="*/ 110036 h 273856"/>
              <a:gd name="connsiteX242" fmla="*/ 260022 w 1439864"/>
              <a:gd name="connsiteY242" fmla="*/ 126058 h 273856"/>
              <a:gd name="connsiteX243" fmla="*/ 260093 w 1439864"/>
              <a:gd name="connsiteY243" fmla="*/ 135304 h 273856"/>
              <a:gd name="connsiteX244" fmla="*/ 260022 w 1439864"/>
              <a:gd name="connsiteY244" fmla="*/ 142080 h 273856"/>
              <a:gd name="connsiteX245" fmla="*/ 259529 w 1439864"/>
              <a:gd name="connsiteY245" fmla="*/ 158102 h 273856"/>
              <a:gd name="connsiteX246" fmla="*/ 259529 w 1439864"/>
              <a:gd name="connsiteY246" fmla="*/ 158596 h 273856"/>
              <a:gd name="connsiteX247" fmla="*/ 260022 w 1439864"/>
              <a:gd name="connsiteY247" fmla="*/ 158596 h 273856"/>
              <a:gd name="connsiteX248" fmla="*/ 268774 w 1439864"/>
              <a:gd name="connsiteY248" fmla="*/ 158737 h 273856"/>
              <a:gd name="connsiteX249" fmla="*/ 273363 w 1439864"/>
              <a:gd name="connsiteY249" fmla="*/ 158808 h 273856"/>
              <a:gd name="connsiteX250" fmla="*/ 277598 w 1439864"/>
              <a:gd name="connsiteY250" fmla="*/ 158879 h 273856"/>
              <a:gd name="connsiteX251" fmla="*/ 286561 w 1439864"/>
              <a:gd name="connsiteY251" fmla="*/ 159020 h 273856"/>
              <a:gd name="connsiteX252" fmla="*/ 293972 w 1439864"/>
              <a:gd name="connsiteY252" fmla="*/ 159090 h 273856"/>
              <a:gd name="connsiteX253" fmla="*/ 294607 w 1439864"/>
              <a:gd name="connsiteY253" fmla="*/ 159231 h 273856"/>
              <a:gd name="connsiteX254" fmla="*/ 294890 w 1439864"/>
              <a:gd name="connsiteY254" fmla="*/ 160078 h 273856"/>
              <a:gd name="connsiteX255" fmla="*/ 294607 w 1439864"/>
              <a:gd name="connsiteY255" fmla="*/ 163184 h 273856"/>
              <a:gd name="connsiteX256" fmla="*/ 294184 w 1439864"/>
              <a:gd name="connsiteY256" fmla="*/ 167843 h 273856"/>
              <a:gd name="connsiteX257" fmla="*/ 293690 w 1439864"/>
              <a:gd name="connsiteY257" fmla="*/ 172572 h 273856"/>
              <a:gd name="connsiteX258" fmla="*/ 293266 w 1439864"/>
              <a:gd name="connsiteY258" fmla="*/ 175889 h 273856"/>
              <a:gd name="connsiteX259" fmla="*/ 292207 w 1439864"/>
              <a:gd name="connsiteY259" fmla="*/ 176806 h 273856"/>
              <a:gd name="connsiteX260" fmla="*/ 279080 w 1439864"/>
              <a:gd name="connsiteY260" fmla="*/ 176524 h 273856"/>
              <a:gd name="connsiteX261" fmla="*/ 264822 w 1439864"/>
              <a:gd name="connsiteY261" fmla="*/ 176171 h 273856"/>
              <a:gd name="connsiteX262" fmla="*/ 250847 w 1439864"/>
              <a:gd name="connsiteY262" fmla="*/ 175818 h 273856"/>
              <a:gd name="connsiteX263" fmla="*/ 245553 w 1439864"/>
              <a:gd name="connsiteY263" fmla="*/ 175677 h 273856"/>
              <a:gd name="connsiteX264" fmla="*/ 238707 w 1439864"/>
              <a:gd name="connsiteY264" fmla="*/ 175536 h 273856"/>
              <a:gd name="connsiteX265" fmla="*/ 237930 w 1439864"/>
              <a:gd name="connsiteY265" fmla="*/ 175183 h 273856"/>
              <a:gd name="connsiteX266" fmla="*/ 237648 w 1439864"/>
              <a:gd name="connsiteY266" fmla="*/ 174407 h 273856"/>
              <a:gd name="connsiteX267" fmla="*/ 238425 w 1439864"/>
              <a:gd name="connsiteY267" fmla="*/ 155631 h 273856"/>
              <a:gd name="connsiteX268" fmla="*/ 238707 w 1439864"/>
              <a:gd name="connsiteY268" fmla="*/ 135233 h 273856"/>
              <a:gd name="connsiteX269" fmla="*/ 238425 w 1439864"/>
              <a:gd name="connsiteY269" fmla="*/ 114836 h 273856"/>
              <a:gd name="connsiteX270" fmla="*/ 237648 w 1439864"/>
              <a:gd name="connsiteY270" fmla="*/ 96060 h 273856"/>
              <a:gd name="connsiteX271" fmla="*/ 237930 w 1439864"/>
              <a:gd name="connsiteY271" fmla="*/ 95285 h 273856"/>
              <a:gd name="connsiteX272" fmla="*/ 238707 w 1439864"/>
              <a:gd name="connsiteY272" fmla="*/ 94931 h 273856"/>
              <a:gd name="connsiteX273" fmla="*/ 242448 w 1439864"/>
              <a:gd name="connsiteY273" fmla="*/ 94861 h 273856"/>
              <a:gd name="connsiteX274" fmla="*/ 247882 w 1439864"/>
              <a:gd name="connsiteY274" fmla="*/ 94720 h 273856"/>
              <a:gd name="connsiteX275" fmla="*/ 253035 w 1439864"/>
              <a:gd name="connsiteY275" fmla="*/ 94578 h 273856"/>
              <a:gd name="connsiteX276" fmla="*/ 253317 w 1439864"/>
              <a:gd name="connsiteY276" fmla="*/ 94578 h 273856"/>
              <a:gd name="connsiteX277" fmla="*/ 381634 w 1439864"/>
              <a:gd name="connsiteY277" fmla="*/ 92037 h 273856"/>
              <a:gd name="connsiteX278" fmla="*/ 382693 w 1439864"/>
              <a:gd name="connsiteY278" fmla="*/ 92884 h 273856"/>
              <a:gd name="connsiteX279" fmla="*/ 386434 w 1439864"/>
              <a:gd name="connsiteY279" fmla="*/ 113494 h 273856"/>
              <a:gd name="connsiteX280" fmla="*/ 387704 w 1439864"/>
              <a:gd name="connsiteY280" fmla="*/ 135515 h 273856"/>
              <a:gd name="connsiteX281" fmla="*/ 386363 w 1439864"/>
              <a:gd name="connsiteY281" fmla="*/ 157395 h 273856"/>
              <a:gd name="connsiteX282" fmla="*/ 382622 w 1439864"/>
              <a:gd name="connsiteY282" fmla="*/ 178005 h 273856"/>
              <a:gd name="connsiteX283" fmla="*/ 381564 w 1439864"/>
              <a:gd name="connsiteY283" fmla="*/ 178853 h 273856"/>
              <a:gd name="connsiteX284" fmla="*/ 376340 w 1439864"/>
              <a:gd name="connsiteY284" fmla="*/ 178782 h 273856"/>
              <a:gd name="connsiteX285" fmla="*/ 369917 w 1439864"/>
              <a:gd name="connsiteY285" fmla="*/ 178641 h 273856"/>
              <a:gd name="connsiteX286" fmla="*/ 366600 w 1439864"/>
              <a:gd name="connsiteY286" fmla="*/ 178570 h 273856"/>
              <a:gd name="connsiteX287" fmla="*/ 363565 w 1439864"/>
              <a:gd name="connsiteY287" fmla="*/ 178499 h 273856"/>
              <a:gd name="connsiteX288" fmla="*/ 359118 w 1439864"/>
              <a:gd name="connsiteY288" fmla="*/ 178429 h 273856"/>
              <a:gd name="connsiteX289" fmla="*/ 358271 w 1439864"/>
              <a:gd name="connsiteY289" fmla="*/ 178005 h 273856"/>
              <a:gd name="connsiteX290" fmla="*/ 358059 w 1439864"/>
              <a:gd name="connsiteY290" fmla="*/ 177088 h 273856"/>
              <a:gd name="connsiteX291" fmla="*/ 359048 w 1439864"/>
              <a:gd name="connsiteY291" fmla="*/ 172076 h 273856"/>
              <a:gd name="connsiteX292" fmla="*/ 360177 w 1439864"/>
              <a:gd name="connsiteY292" fmla="*/ 165160 h 273856"/>
              <a:gd name="connsiteX293" fmla="*/ 361094 w 1439864"/>
              <a:gd name="connsiteY293" fmla="*/ 158243 h 273856"/>
              <a:gd name="connsiteX294" fmla="*/ 361729 w 1439864"/>
              <a:gd name="connsiteY294" fmla="*/ 151326 h 273856"/>
              <a:gd name="connsiteX295" fmla="*/ 361801 w 1439864"/>
              <a:gd name="connsiteY295" fmla="*/ 150831 h 273856"/>
              <a:gd name="connsiteX296" fmla="*/ 361306 w 1439864"/>
              <a:gd name="connsiteY296" fmla="*/ 150831 h 273856"/>
              <a:gd name="connsiteX297" fmla="*/ 357001 w 1439864"/>
              <a:gd name="connsiteY297" fmla="*/ 150761 h 273856"/>
              <a:gd name="connsiteX298" fmla="*/ 352907 w 1439864"/>
              <a:gd name="connsiteY298" fmla="*/ 150761 h 273856"/>
              <a:gd name="connsiteX299" fmla="*/ 344649 w 1439864"/>
              <a:gd name="connsiteY299" fmla="*/ 150690 h 273856"/>
              <a:gd name="connsiteX300" fmla="*/ 336532 w 1439864"/>
              <a:gd name="connsiteY300" fmla="*/ 150620 h 273856"/>
              <a:gd name="connsiteX301" fmla="*/ 336391 w 1439864"/>
              <a:gd name="connsiteY301" fmla="*/ 150620 h 273856"/>
              <a:gd name="connsiteX302" fmla="*/ 332227 w 1439864"/>
              <a:gd name="connsiteY302" fmla="*/ 150549 h 273856"/>
              <a:gd name="connsiteX303" fmla="*/ 328204 w 1439864"/>
              <a:gd name="connsiteY303" fmla="*/ 150549 h 273856"/>
              <a:gd name="connsiteX304" fmla="*/ 327780 w 1439864"/>
              <a:gd name="connsiteY304" fmla="*/ 150549 h 273856"/>
              <a:gd name="connsiteX305" fmla="*/ 327780 w 1439864"/>
              <a:gd name="connsiteY305" fmla="*/ 150973 h 273856"/>
              <a:gd name="connsiteX306" fmla="*/ 327286 w 1439864"/>
              <a:gd name="connsiteY306" fmla="*/ 157749 h 273856"/>
              <a:gd name="connsiteX307" fmla="*/ 326580 w 1439864"/>
              <a:gd name="connsiteY307" fmla="*/ 164524 h 273856"/>
              <a:gd name="connsiteX308" fmla="*/ 325733 w 1439864"/>
              <a:gd name="connsiteY308" fmla="*/ 171300 h 273856"/>
              <a:gd name="connsiteX309" fmla="*/ 324886 w 1439864"/>
              <a:gd name="connsiteY309" fmla="*/ 176735 h 273856"/>
              <a:gd name="connsiteX310" fmla="*/ 323757 w 1439864"/>
              <a:gd name="connsiteY310" fmla="*/ 177652 h 273856"/>
              <a:gd name="connsiteX311" fmla="*/ 319098 w 1439864"/>
              <a:gd name="connsiteY311" fmla="*/ 177582 h 273856"/>
              <a:gd name="connsiteX312" fmla="*/ 317122 w 1439864"/>
              <a:gd name="connsiteY312" fmla="*/ 177511 h 273856"/>
              <a:gd name="connsiteX313" fmla="*/ 313169 w 1439864"/>
              <a:gd name="connsiteY313" fmla="*/ 177440 h 273856"/>
              <a:gd name="connsiteX314" fmla="*/ 307240 w 1439864"/>
              <a:gd name="connsiteY314" fmla="*/ 177300 h 273856"/>
              <a:gd name="connsiteX315" fmla="*/ 304417 w 1439864"/>
              <a:gd name="connsiteY315" fmla="*/ 177229 h 273856"/>
              <a:gd name="connsiteX316" fmla="*/ 303076 w 1439864"/>
              <a:gd name="connsiteY316" fmla="*/ 177159 h 273856"/>
              <a:gd name="connsiteX317" fmla="*/ 302300 w 1439864"/>
              <a:gd name="connsiteY317" fmla="*/ 176805 h 273856"/>
              <a:gd name="connsiteX318" fmla="*/ 302018 w 1439864"/>
              <a:gd name="connsiteY318" fmla="*/ 175958 h 273856"/>
              <a:gd name="connsiteX319" fmla="*/ 303994 w 1439864"/>
              <a:gd name="connsiteY319" fmla="*/ 156549 h 273856"/>
              <a:gd name="connsiteX320" fmla="*/ 304699 w 1439864"/>
              <a:gd name="connsiteY320" fmla="*/ 135374 h 273856"/>
              <a:gd name="connsiteX321" fmla="*/ 303994 w 1439864"/>
              <a:gd name="connsiteY321" fmla="*/ 114200 h 273856"/>
              <a:gd name="connsiteX322" fmla="*/ 302018 w 1439864"/>
              <a:gd name="connsiteY322" fmla="*/ 94790 h 273856"/>
              <a:gd name="connsiteX323" fmla="*/ 302300 w 1439864"/>
              <a:gd name="connsiteY323" fmla="*/ 93943 h 273856"/>
              <a:gd name="connsiteX324" fmla="*/ 303076 w 1439864"/>
              <a:gd name="connsiteY324" fmla="*/ 93590 h 273856"/>
              <a:gd name="connsiteX325" fmla="*/ 320934 w 1439864"/>
              <a:gd name="connsiteY325" fmla="*/ 93237 h 273856"/>
              <a:gd name="connsiteX326" fmla="*/ 341049 w 1439864"/>
              <a:gd name="connsiteY326" fmla="*/ 92814 h 273856"/>
              <a:gd name="connsiteX327" fmla="*/ 361659 w 1439864"/>
              <a:gd name="connsiteY327" fmla="*/ 92390 h 273856"/>
              <a:gd name="connsiteX328" fmla="*/ 381634 w 1439864"/>
              <a:gd name="connsiteY328" fmla="*/ 92037 h 273856"/>
              <a:gd name="connsiteX329" fmla="*/ 1305476 w 1439864"/>
              <a:gd name="connsiteY329" fmla="*/ 69099 h 273856"/>
              <a:gd name="connsiteX330" fmla="*/ 1342531 w 1439864"/>
              <a:gd name="connsiteY330" fmla="*/ 69099 h 273856"/>
              <a:gd name="connsiteX331" fmla="*/ 1401467 w 1439864"/>
              <a:gd name="connsiteY331" fmla="*/ 145044 h 273856"/>
              <a:gd name="connsiteX332" fmla="*/ 1401467 w 1439864"/>
              <a:gd name="connsiteY332" fmla="*/ 69099 h 273856"/>
              <a:gd name="connsiteX333" fmla="*/ 1439864 w 1439864"/>
              <a:gd name="connsiteY333" fmla="*/ 69099 h 273856"/>
              <a:gd name="connsiteX334" fmla="*/ 1439864 w 1439864"/>
              <a:gd name="connsiteY334" fmla="*/ 203556 h 273856"/>
              <a:gd name="connsiteX335" fmla="*/ 1402032 w 1439864"/>
              <a:gd name="connsiteY335" fmla="*/ 203556 h 273856"/>
              <a:gd name="connsiteX336" fmla="*/ 1343661 w 1439864"/>
              <a:gd name="connsiteY336" fmla="*/ 129658 h 273856"/>
              <a:gd name="connsiteX337" fmla="*/ 1343661 w 1439864"/>
              <a:gd name="connsiteY337" fmla="*/ 203556 h 273856"/>
              <a:gd name="connsiteX338" fmla="*/ 1305476 w 1439864"/>
              <a:gd name="connsiteY338" fmla="*/ 203556 h 273856"/>
              <a:gd name="connsiteX339" fmla="*/ 1160290 w 1439864"/>
              <a:gd name="connsiteY339" fmla="*/ 69099 h 273856"/>
              <a:gd name="connsiteX340" fmla="*/ 1197345 w 1439864"/>
              <a:gd name="connsiteY340" fmla="*/ 69099 h 273856"/>
              <a:gd name="connsiteX341" fmla="*/ 1256281 w 1439864"/>
              <a:gd name="connsiteY341" fmla="*/ 145044 h 273856"/>
              <a:gd name="connsiteX342" fmla="*/ 1256281 w 1439864"/>
              <a:gd name="connsiteY342" fmla="*/ 69099 h 273856"/>
              <a:gd name="connsiteX343" fmla="*/ 1294678 w 1439864"/>
              <a:gd name="connsiteY343" fmla="*/ 69099 h 273856"/>
              <a:gd name="connsiteX344" fmla="*/ 1294678 w 1439864"/>
              <a:gd name="connsiteY344" fmla="*/ 203556 h 273856"/>
              <a:gd name="connsiteX345" fmla="*/ 1256846 w 1439864"/>
              <a:gd name="connsiteY345" fmla="*/ 203556 h 273856"/>
              <a:gd name="connsiteX346" fmla="*/ 1198475 w 1439864"/>
              <a:gd name="connsiteY346" fmla="*/ 129658 h 273856"/>
              <a:gd name="connsiteX347" fmla="*/ 1198475 w 1439864"/>
              <a:gd name="connsiteY347" fmla="*/ 203556 h 273856"/>
              <a:gd name="connsiteX348" fmla="*/ 1160290 w 1439864"/>
              <a:gd name="connsiteY348" fmla="*/ 203556 h 273856"/>
              <a:gd name="connsiteX349" fmla="*/ 1065359 w 1439864"/>
              <a:gd name="connsiteY349" fmla="*/ 69099 h 273856"/>
              <a:gd name="connsiteX350" fmla="*/ 1105660 w 1439864"/>
              <a:gd name="connsiteY350" fmla="*/ 69099 h 273856"/>
              <a:gd name="connsiteX351" fmla="*/ 1155985 w 1439864"/>
              <a:gd name="connsiteY351" fmla="*/ 203556 h 273856"/>
              <a:gd name="connsiteX352" fmla="*/ 1114907 w 1439864"/>
              <a:gd name="connsiteY352" fmla="*/ 203556 h 273856"/>
              <a:gd name="connsiteX353" fmla="*/ 1106296 w 1439864"/>
              <a:gd name="connsiteY353" fmla="*/ 181535 h 273856"/>
              <a:gd name="connsiteX354" fmla="*/ 1062747 w 1439864"/>
              <a:gd name="connsiteY354" fmla="*/ 181535 h 273856"/>
              <a:gd name="connsiteX355" fmla="*/ 1053571 w 1439864"/>
              <a:gd name="connsiteY355" fmla="*/ 203556 h 273856"/>
              <a:gd name="connsiteX356" fmla="*/ 1012422 w 1439864"/>
              <a:gd name="connsiteY356" fmla="*/ 203556 h 273856"/>
              <a:gd name="connsiteX357" fmla="*/ 839637 w 1439864"/>
              <a:gd name="connsiteY357" fmla="*/ 69099 h 273856"/>
              <a:gd name="connsiteX358" fmla="*/ 887703 w 1439864"/>
              <a:gd name="connsiteY358" fmla="*/ 69099 h 273856"/>
              <a:gd name="connsiteX359" fmla="*/ 923276 w 1439864"/>
              <a:gd name="connsiteY359" fmla="*/ 151255 h 273856"/>
              <a:gd name="connsiteX360" fmla="*/ 959414 w 1439864"/>
              <a:gd name="connsiteY360" fmla="*/ 69099 h 273856"/>
              <a:gd name="connsiteX361" fmla="*/ 1008256 w 1439864"/>
              <a:gd name="connsiteY361" fmla="*/ 69099 h 273856"/>
              <a:gd name="connsiteX362" fmla="*/ 1008256 w 1439864"/>
              <a:gd name="connsiteY362" fmla="*/ 203556 h 273856"/>
              <a:gd name="connsiteX363" fmla="*/ 968660 w 1439864"/>
              <a:gd name="connsiteY363" fmla="*/ 203556 h 273856"/>
              <a:gd name="connsiteX364" fmla="*/ 968660 w 1439864"/>
              <a:gd name="connsiteY364" fmla="*/ 140033 h 273856"/>
              <a:gd name="connsiteX365" fmla="*/ 941486 w 1439864"/>
              <a:gd name="connsiteY365" fmla="*/ 203556 h 273856"/>
              <a:gd name="connsiteX366" fmla="*/ 904502 w 1439864"/>
              <a:gd name="connsiteY366" fmla="*/ 203556 h 273856"/>
              <a:gd name="connsiteX367" fmla="*/ 877257 w 1439864"/>
              <a:gd name="connsiteY367" fmla="*/ 138763 h 273856"/>
              <a:gd name="connsiteX368" fmla="*/ 877257 w 1439864"/>
              <a:gd name="connsiteY368" fmla="*/ 203556 h 273856"/>
              <a:gd name="connsiteX369" fmla="*/ 839637 w 1439864"/>
              <a:gd name="connsiteY369" fmla="*/ 203556 h 273856"/>
              <a:gd name="connsiteX370" fmla="*/ 735530 w 1439864"/>
              <a:gd name="connsiteY370" fmla="*/ 69099 h 273856"/>
              <a:gd name="connsiteX371" fmla="*/ 831239 w 1439864"/>
              <a:gd name="connsiteY371" fmla="*/ 69099 h 273856"/>
              <a:gd name="connsiteX372" fmla="*/ 831239 w 1439864"/>
              <a:gd name="connsiteY372" fmla="*/ 102908 h 273856"/>
              <a:gd name="connsiteX373" fmla="*/ 802512 w 1439864"/>
              <a:gd name="connsiteY373" fmla="*/ 102908 h 273856"/>
              <a:gd name="connsiteX374" fmla="*/ 802512 w 1439864"/>
              <a:gd name="connsiteY374" fmla="*/ 203556 h 273856"/>
              <a:gd name="connsiteX375" fmla="*/ 763763 w 1439864"/>
              <a:gd name="connsiteY375" fmla="*/ 203486 h 273856"/>
              <a:gd name="connsiteX376" fmla="*/ 763763 w 1439864"/>
              <a:gd name="connsiteY376" fmla="*/ 102908 h 273856"/>
              <a:gd name="connsiteX377" fmla="*/ 735530 w 1439864"/>
              <a:gd name="connsiteY377" fmla="*/ 102908 h 273856"/>
              <a:gd name="connsiteX378" fmla="*/ 609118 w 1439864"/>
              <a:gd name="connsiteY378" fmla="*/ 69099 h 273856"/>
              <a:gd name="connsiteX379" fmla="*/ 648009 w 1439864"/>
              <a:gd name="connsiteY379" fmla="*/ 69099 h 273856"/>
              <a:gd name="connsiteX380" fmla="*/ 648009 w 1439864"/>
              <a:gd name="connsiteY380" fmla="*/ 151962 h 273856"/>
              <a:gd name="connsiteX381" fmla="*/ 656196 w 1439864"/>
              <a:gd name="connsiteY381" fmla="*/ 169254 h 273856"/>
              <a:gd name="connsiteX382" fmla="*/ 680123 w 1439864"/>
              <a:gd name="connsiteY382" fmla="*/ 169254 h 273856"/>
              <a:gd name="connsiteX383" fmla="*/ 688804 w 1439864"/>
              <a:gd name="connsiteY383" fmla="*/ 151962 h 273856"/>
              <a:gd name="connsiteX384" fmla="*/ 688734 w 1439864"/>
              <a:gd name="connsiteY384" fmla="*/ 151962 h 273856"/>
              <a:gd name="connsiteX385" fmla="*/ 688734 w 1439864"/>
              <a:gd name="connsiteY385" fmla="*/ 69099 h 273856"/>
              <a:gd name="connsiteX386" fmla="*/ 726848 w 1439864"/>
              <a:gd name="connsiteY386" fmla="*/ 69099 h 273856"/>
              <a:gd name="connsiteX387" fmla="*/ 726848 w 1439864"/>
              <a:gd name="connsiteY387" fmla="*/ 160431 h 273856"/>
              <a:gd name="connsiteX388" fmla="*/ 707085 w 1439864"/>
              <a:gd name="connsiteY388" fmla="*/ 196498 h 273856"/>
              <a:gd name="connsiteX389" fmla="*/ 632622 w 1439864"/>
              <a:gd name="connsiteY389" fmla="*/ 198616 h 273856"/>
              <a:gd name="connsiteX390" fmla="*/ 609118 w 1439864"/>
              <a:gd name="connsiteY390" fmla="*/ 157749 h 273856"/>
              <a:gd name="connsiteX391" fmla="*/ 518834 w 1439864"/>
              <a:gd name="connsiteY391" fmla="*/ 62280 h 273856"/>
              <a:gd name="connsiteX392" fmla="*/ 589286 w 1439864"/>
              <a:gd name="connsiteY392" fmla="*/ 97684 h 273856"/>
              <a:gd name="connsiteX393" fmla="*/ 593097 w 1439864"/>
              <a:gd name="connsiteY393" fmla="*/ 105096 h 273856"/>
              <a:gd name="connsiteX394" fmla="*/ 595920 w 1439864"/>
              <a:gd name="connsiteY394" fmla="*/ 111095 h 273856"/>
              <a:gd name="connsiteX395" fmla="*/ 549407 w 1439864"/>
              <a:gd name="connsiteY395" fmla="*/ 111095 h 273856"/>
              <a:gd name="connsiteX396" fmla="*/ 548631 w 1439864"/>
              <a:gd name="connsiteY396" fmla="*/ 110318 h 273856"/>
              <a:gd name="connsiteX397" fmla="*/ 502752 w 1439864"/>
              <a:gd name="connsiteY397" fmla="*/ 99167 h 273856"/>
              <a:gd name="connsiteX398" fmla="*/ 475791 w 1439864"/>
              <a:gd name="connsiteY398" fmla="*/ 128175 h 273856"/>
              <a:gd name="connsiteX399" fmla="*/ 484895 w 1439864"/>
              <a:gd name="connsiteY399" fmla="*/ 160996 h 273856"/>
              <a:gd name="connsiteX400" fmla="*/ 534938 w 1439864"/>
              <a:gd name="connsiteY400" fmla="*/ 171089 h 273856"/>
              <a:gd name="connsiteX401" fmla="*/ 549831 w 1439864"/>
              <a:gd name="connsiteY401" fmla="*/ 156408 h 273856"/>
              <a:gd name="connsiteX402" fmla="*/ 515881 w 1439864"/>
              <a:gd name="connsiteY402" fmla="*/ 156408 h 273856"/>
              <a:gd name="connsiteX403" fmla="*/ 515881 w 1439864"/>
              <a:gd name="connsiteY403" fmla="*/ 124929 h 273856"/>
              <a:gd name="connsiteX404" fmla="*/ 598461 w 1439864"/>
              <a:gd name="connsiteY404" fmla="*/ 124929 h 273856"/>
              <a:gd name="connsiteX405" fmla="*/ 598743 w 1439864"/>
              <a:gd name="connsiteY405" fmla="*/ 127611 h 273856"/>
              <a:gd name="connsiteX406" fmla="*/ 560912 w 1439864"/>
              <a:gd name="connsiteY406" fmla="*/ 198192 h 273856"/>
              <a:gd name="connsiteX407" fmla="*/ 456663 w 1439864"/>
              <a:gd name="connsiteY407" fmla="*/ 183793 h 273856"/>
              <a:gd name="connsiteX408" fmla="*/ 436053 w 1439864"/>
              <a:gd name="connsiteY408" fmla="*/ 126270 h 273856"/>
              <a:gd name="connsiteX409" fmla="*/ 488283 w 1439864"/>
              <a:gd name="connsiteY409" fmla="*/ 66417 h 273856"/>
              <a:gd name="connsiteX410" fmla="*/ 518834 w 1439864"/>
              <a:gd name="connsiteY410" fmla="*/ 62280 h 273856"/>
              <a:gd name="connsiteX411" fmla="*/ 196711 w 1439864"/>
              <a:gd name="connsiteY411" fmla="*/ 35714 h 273856"/>
              <a:gd name="connsiteX412" fmla="*/ 316135 w 1439864"/>
              <a:gd name="connsiteY412" fmla="*/ 68958 h 273856"/>
              <a:gd name="connsiteX413" fmla="*/ 318111 w 1439864"/>
              <a:gd name="connsiteY413" fmla="*/ 70299 h 273856"/>
              <a:gd name="connsiteX414" fmla="*/ 319170 w 1439864"/>
              <a:gd name="connsiteY414" fmla="*/ 73334 h 273856"/>
              <a:gd name="connsiteX415" fmla="*/ 316487 w 1439864"/>
              <a:gd name="connsiteY415" fmla="*/ 75310 h 273856"/>
              <a:gd name="connsiteX416" fmla="*/ 212662 w 1439864"/>
              <a:gd name="connsiteY416" fmla="*/ 76863 h 273856"/>
              <a:gd name="connsiteX417" fmla="*/ 67193 w 1439864"/>
              <a:gd name="connsiteY417" fmla="*/ 82933 h 273856"/>
              <a:gd name="connsiteX418" fmla="*/ 67053 w 1439864"/>
              <a:gd name="connsiteY418" fmla="*/ 82933 h 273856"/>
              <a:gd name="connsiteX419" fmla="*/ 64512 w 1439864"/>
              <a:gd name="connsiteY419" fmla="*/ 81239 h 273856"/>
              <a:gd name="connsiteX420" fmla="*/ 65288 w 1439864"/>
              <a:gd name="connsiteY420" fmla="*/ 78133 h 273856"/>
              <a:gd name="connsiteX421" fmla="*/ 77287 w 1439864"/>
              <a:gd name="connsiteY421" fmla="*/ 68958 h 273856"/>
              <a:gd name="connsiteX422" fmla="*/ 196711 w 1439864"/>
              <a:gd name="connsiteY422" fmla="*/ 35714 h 273856"/>
              <a:gd name="connsiteX423" fmla="*/ 196711 w 1439864"/>
              <a:gd name="connsiteY423" fmla="*/ 0 h 273856"/>
              <a:gd name="connsiteX424" fmla="*/ 305477 w 1439864"/>
              <a:gd name="connsiteY424" fmla="*/ 22728 h 273856"/>
              <a:gd name="connsiteX425" fmla="*/ 368436 w 1439864"/>
              <a:gd name="connsiteY425" fmla="*/ 70087 h 273856"/>
              <a:gd name="connsiteX426" fmla="*/ 368789 w 1439864"/>
              <a:gd name="connsiteY426" fmla="*/ 72981 h 273856"/>
              <a:gd name="connsiteX427" fmla="*/ 366389 w 1439864"/>
              <a:gd name="connsiteY427" fmla="*/ 74534 h 273856"/>
              <a:gd name="connsiteX428" fmla="*/ 358342 w 1439864"/>
              <a:gd name="connsiteY428" fmla="*/ 74675 h 273856"/>
              <a:gd name="connsiteX429" fmla="*/ 352343 w 1439864"/>
              <a:gd name="connsiteY429" fmla="*/ 74746 h 273856"/>
              <a:gd name="connsiteX430" fmla="*/ 350297 w 1439864"/>
              <a:gd name="connsiteY430" fmla="*/ 73828 h 273856"/>
              <a:gd name="connsiteX431" fmla="*/ 325381 w 1439864"/>
              <a:gd name="connsiteY431" fmla="*/ 52583 h 273856"/>
              <a:gd name="connsiteX432" fmla="*/ 196711 w 1439864"/>
              <a:gd name="connsiteY432" fmla="*/ 16234 h 273856"/>
              <a:gd name="connsiteX433" fmla="*/ 196570 w 1439864"/>
              <a:gd name="connsiteY433" fmla="*/ 16234 h 273856"/>
              <a:gd name="connsiteX434" fmla="*/ 94579 w 1439864"/>
              <a:gd name="connsiteY434" fmla="*/ 37479 h 273856"/>
              <a:gd name="connsiteX435" fmla="*/ 29785 w 1439864"/>
              <a:gd name="connsiteY435" fmla="*/ 91050 h 273856"/>
              <a:gd name="connsiteX436" fmla="*/ 16163 w 1439864"/>
              <a:gd name="connsiteY436" fmla="*/ 136928 h 273856"/>
              <a:gd name="connsiteX437" fmla="*/ 29785 w 1439864"/>
              <a:gd name="connsiteY437" fmla="*/ 182735 h 273856"/>
              <a:gd name="connsiteX438" fmla="*/ 67900 w 1439864"/>
              <a:gd name="connsiteY438" fmla="*/ 221273 h 273856"/>
              <a:gd name="connsiteX439" fmla="*/ 196570 w 1439864"/>
              <a:gd name="connsiteY439" fmla="*/ 257551 h 273856"/>
              <a:gd name="connsiteX440" fmla="*/ 196711 w 1439864"/>
              <a:gd name="connsiteY440" fmla="*/ 257551 h 273856"/>
              <a:gd name="connsiteX441" fmla="*/ 298701 w 1439864"/>
              <a:gd name="connsiteY441" fmla="*/ 236306 h 273856"/>
              <a:gd name="connsiteX442" fmla="*/ 352343 w 1439864"/>
              <a:gd name="connsiteY442" fmla="*/ 197769 h 273856"/>
              <a:gd name="connsiteX443" fmla="*/ 354461 w 1439864"/>
              <a:gd name="connsiteY443" fmla="*/ 196851 h 273856"/>
              <a:gd name="connsiteX444" fmla="*/ 368295 w 1439864"/>
              <a:gd name="connsiteY444" fmla="*/ 197063 h 273856"/>
              <a:gd name="connsiteX445" fmla="*/ 370624 w 1439864"/>
              <a:gd name="connsiteY445" fmla="*/ 198616 h 273856"/>
              <a:gd name="connsiteX446" fmla="*/ 370342 w 1439864"/>
              <a:gd name="connsiteY446" fmla="*/ 201440 h 273856"/>
              <a:gd name="connsiteX447" fmla="*/ 334627 w 1439864"/>
              <a:gd name="connsiteY447" fmla="*/ 234683 h 273856"/>
              <a:gd name="connsiteX448" fmla="*/ 196711 w 1439864"/>
              <a:gd name="connsiteY448" fmla="*/ 273856 h 273856"/>
              <a:gd name="connsiteX449" fmla="*/ 87874 w 1439864"/>
              <a:gd name="connsiteY449" fmla="*/ 251129 h 273856"/>
              <a:gd name="connsiteX450" fmla="*/ 16022 w 1439864"/>
              <a:gd name="connsiteY450" fmla="*/ 191346 h 273856"/>
              <a:gd name="connsiteX451" fmla="*/ 0 w 1439864"/>
              <a:gd name="connsiteY451" fmla="*/ 136998 h 273856"/>
              <a:gd name="connsiteX452" fmla="*/ 0 w 1439864"/>
              <a:gd name="connsiteY452" fmla="*/ 136928 h 273856"/>
              <a:gd name="connsiteX453" fmla="*/ 0 w 1439864"/>
              <a:gd name="connsiteY453" fmla="*/ 136857 h 273856"/>
              <a:gd name="connsiteX454" fmla="*/ 16022 w 1439864"/>
              <a:gd name="connsiteY454" fmla="*/ 82509 h 273856"/>
              <a:gd name="connsiteX455" fmla="*/ 58794 w 1439864"/>
              <a:gd name="connsiteY455" fmla="*/ 39102 h 273856"/>
              <a:gd name="connsiteX456" fmla="*/ 196711 w 1439864"/>
              <a:gd name="connsiteY456" fmla="*/ 0 h 27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1439864" h="273856">
                <a:moveTo>
                  <a:pt x="62253" y="186405"/>
                </a:moveTo>
                <a:cubicBezTo>
                  <a:pt x="103826" y="189228"/>
                  <a:pt x="142293" y="192687"/>
                  <a:pt x="198616" y="194663"/>
                </a:cubicBezTo>
                <a:cubicBezTo>
                  <a:pt x="222261" y="195510"/>
                  <a:pt x="272445" y="195369"/>
                  <a:pt x="319805" y="196216"/>
                </a:cubicBezTo>
                <a:cubicBezTo>
                  <a:pt x="320935" y="196216"/>
                  <a:pt x="321993" y="196993"/>
                  <a:pt x="322346" y="198122"/>
                </a:cubicBezTo>
                <a:cubicBezTo>
                  <a:pt x="322769" y="199251"/>
                  <a:pt x="322346" y="200451"/>
                  <a:pt x="321428" y="201156"/>
                </a:cubicBezTo>
                <a:cubicBezTo>
                  <a:pt x="319734" y="202427"/>
                  <a:pt x="317970" y="203697"/>
                  <a:pt x="316205" y="204898"/>
                </a:cubicBezTo>
                <a:cubicBezTo>
                  <a:pt x="284655" y="226425"/>
                  <a:pt x="242306" y="238141"/>
                  <a:pt x="196782" y="238141"/>
                </a:cubicBezTo>
                <a:cubicBezTo>
                  <a:pt x="151257" y="238141"/>
                  <a:pt x="108908" y="226425"/>
                  <a:pt x="77358" y="204898"/>
                </a:cubicBezTo>
                <a:cubicBezTo>
                  <a:pt x="71005" y="200592"/>
                  <a:pt x="65288" y="196004"/>
                  <a:pt x="60206" y="191064"/>
                </a:cubicBezTo>
                <a:cubicBezTo>
                  <a:pt x="59359" y="190287"/>
                  <a:pt x="59147" y="189088"/>
                  <a:pt x="59571" y="188029"/>
                </a:cubicBezTo>
                <a:cubicBezTo>
                  <a:pt x="60065" y="186970"/>
                  <a:pt x="61123" y="186335"/>
                  <a:pt x="62253" y="186405"/>
                </a:cubicBezTo>
                <a:close/>
                <a:moveTo>
                  <a:pt x="1084839" y="120200"/>
                </a:moveTo>
                <a:cubicBezTo>
                  <a:pt x="1081875" y="128740"/>
                  <a:pt x="1076228" y="145186"/>
                  <a:pt x="1074464" y="150479"/>
                </a:cubicBezTo>
                <a:lnTo>
                  <a:pt x="1094862" y="150479"/>
                </a:lnTo>
                <a:cubicBezTo>
                  <a:pt x="1092038" y="141374"/>
                  <a:pt x="1088650" y="130858"/>
                  <a:pt x="1084839" y="120200"/>
                </a:cubicBezTo>
                <a:close/>
                <a:moveTo>
                  <a:pt x="360389" y="109471"/>
                </a:moveTo>
                <a:lnTo>
                  <a:pt x="351990" y="109541"/>
                </a:lnTo>
                <a:lnTo>
                  <a:pt x="347967" y="109612"/>
                </a:lnTo>
                <a:lnTo>
                  <a:pt x="343732" y="109683"/>
                </a:lnTo>
                <a:lnTo>
                  <a:pt x="343520" y="109683"/>
                </a:lnTo>
                <a:lnTo>
                  <a:pt x="335544" y="109753"/>
                </a:lnTo>
                <a:lnTo>
                  <a:pt x="331662" y="109824"/>
                </a:lnTo>
                <a:lnTo>
                  <a:pt x="327427" y="109894"/>
                </a:lnTo>
                <a:lnTo>
                  <a:pt x="326933" y="109894"/>
                </a:lnTo>
                <a:lnTo>
                  <a:pt x="327003" y="110388"/>
                </a:lnTo>
                <a:cubicBezTo>
                  <a:pt x="327145" y="112364"/>
                  <a:pt x="327357" y="114341"/>
                  <a:pt x="327497" y="116317"/>
                </a:cubicBezTo>
                <a:cubicBezTo>
                  <a:pt x="327639" y="118293"/>
                  <a:pt x="327780" y="120270"/>
                  <a:pt x="327850" y="122246"/>
                </a:cubicBezTo>
                <a:cubicBezTo>
                  <a:pt x="327921" y="124222"/>
                  <a:pt x="327992" y="126198"/>
                  <a:pt x="328062" y="128175"/>
                </a:cubicBezTo>
                <a:cubicBezTo>
                  <a:pt x="328132" y="130151"/>
                  <a:pt x="328204" y="132127"/>
                  <a:pt x="328204" y="134104"/>
                </a:cubicBezTo>
                <a:lnTo>
                  <a:pt x="328204" y="134527"/>
                </a:lnTo>
                <a:lnTo>
                  <a:pt x="332791" y="134527"/>
                </a:lnTo>
                <a:lnTo>
                  <a:pt x="336885" y="134527"/>
                </a:lnTo>
                <a:lnTo>
                  <a:pt x="345143" y="134527"/>
                </a:lnTo>
                <a:lnTo>
                  <a:pt x="349237" y="134527"/>
                </a:lnTo>
                <a:lnTo>
                  <a:pt x="353472" y="134527"/>
                </a:lnTo>
                <a:lnTo>
                  <a:pt x="361941" y="134527"/>
                </a:lnTo>
                <a:lnTo>
                  <a:pt x="362436" y="134527"/>
                </a:lnTo>
                <a:lnTo>
                  <a:pt x="362436" y="133892"/>
                </a:lnTo>
                <a:cubicBezTo>
                  <a:pt x="362436" y="131987"/>
                  <a:pt x="362365" y="129939"/>
                  <a:pt x="362294" y="127892"/>
                </a:cubicBezTo>
                <a:cubicBezTo>
                  <a:pt x="362224" y="125987"/>
                  <a:pt x="362153" y="123940"/>
                  <a:pt x="362012" y="121893"/>
                </a:cubicBezTo>
                <a:cubicBezTo>
                  <a:pt x="361871" y="119917"/>
                  <a:pt x="361729" y="117870"/>
                  <a:pt x="361518" y="115894"/>
                </a:cubicBezTo>
                <a:cubicBezTo>
                  <a:pt x="361377" y="113846"/>
                  <a:pt x="361094" y="111870"/>
                  <a:pt x="360882" y="109894"/>
                </a:cubicBezTo>
                <a:lnTo>
                  <a:pt x="360812" y="109471"/>
                </a:lnTo>
                <a:close/>
                <a:moveTo>
                  <a:pt x="96625" y="99167"/>
                </a:moveTo>
                <a:lnTo>
                  <a:pt x="97048" y="99167"/>
                </a:lnTo>
                <a:cubicBezTo>
                  <a:pt x="97331" y="99167"/>
                  <a:pt x="97684" y="99308"/>
                  <a:pt x="97895" y="99520"/>
                </a:cubicBezTo>
                <a:cubicBezTo>
                  <a:pt x="98107" y="99732"/>
                  <a:pt x="98249" y="100014"/>
                  <a:pt x="98178" y="100367"/>
                </a:cubicBezTo>
                <a:cubicBezTo>
                  <a:pt x="97613" y="105801"/>
                  <a:pt x="97119" y="111377"/>
                  <a:pt x="96766" y="116883"/>
                </a:cubicBezTo>
                <a:cubicBezTo>
                  <a:pt x="96413" y="122953"/>
                  <a:pt x="96201" y="129093"/>
                  <a:pt x="96201" y="135163"/>
                </a:cubicBezTo>
                <a:cubicBezTo>
                  <a:pt x="96201" y="141233"/>
                  <a:pt x="96413" y="147374"/>
                  <a:pt x="96766" y="153444"/>
                </a:cubicBezTo>
                <a:cubicBezTo>
                  <a:pt x="97048" y="159020"/>
                  <a:pt x="97542" y="164525"/>
                  <a:pt x="98178" y="170030"/>
                </a:cubicBezTo>
                <a:cubicBezTo>
                  <a:pt x="98249" y="170313"/>
                  <a:pt x="98107" y="170665"/>
                  <a:pt x="97895" y="170877"/>
                </a:cubicBezTo>
                <a:cubicBezTo>
                  <a:pt x="97684" y="171089"/>
                  <a:pt x="97402" y="171230"/>
                  <a:pt x="97119" y="171230"/>
                </a:cubicBezTo>
                <a:lnTo>
                  <a:pt x="97048" y="171230"/>
                </a:lnTo>
                <a:lnTo>
                  <a:pt x="94507" y="171160"/>
                </a:lnTo>
                <a:lnTo>
                  <a:pt x="90202" y="171018"/>
                </a:lnTo>
                <a:cubicBezTo>
                  <a:pt x="88720" y="171018"/>
                  <a:pt x="87308" y="170948"/>
                  <a:pt x="85897" y="170877"/>
                </a:cubicBezTo>
                <a:lnTo>
                  <a:pt x="82932" y="170807"/>
                </a:lnTo>
                <a:cubicBezTo>
                  <a:pt x="82367" y="170807"/>
                  <a:pt x="81944" y="170383"/>
                  <a:pt x="81874" y="169889"/>
                </a:cubicBezTo>
                <a:cubicBezTo>
                  <a:pt x="81592" y="167842"/>
                  <a:pt x="81309" y="165795"/>
                  <a:pt x="81097" y="163678"/>
                </a:cubicBezTo>
                <a:cubicBezTo>
                  <a:pt x="80815" y="161208"/>
                  <a:pt x="80603" y="158667"/>
                  <a:pt x="80391" y="156126"/>
                </a:cubicBezTo>
                <a:cubicBezTo>
                  <a:pt x="80180" y="153585"/>
                  <a:pt x="80038" y="151044"/>
                  <a:pt x="79898" y="148644"/>
                </a:cubicBezTo>
                <a:cubicBezTo>
                  <a:pt x="79756" y="146103"/>
                  <a:pt x="79686" y="143562"/>
                  <a:pt x="79615" y="141092"/>
                </a:cubicBezTo>
                <a:lnTo>
                  <a:pt x="79615" y="140669"/>
                </a:lnTo>
                <a:lnTo>
                  <a:pt x="79191" y="140669"/>
                </a:lnTo>
                <a:lnTo>
                  <a:pt x="73475" y="140669"/>
                </a:lnTo>
                <a:lnTo>
                  <a:pt x="70722" y="140669"/>
                </a:lnTo>
                <a:lnTo>
                  <a:pt x="67828" y="140669"/>
                </a:lnTo>
                <a:lnTo>
                  <a:pt x="67758" y="140669"/>
                </a:lnTo>
                <a:lnTo>
                  <a:pt x="62252" y="140669"/>
                </a:lnTo>
                <a:lnTo>
                  <a:pt x="56676" y="140669"/>
                </a:lnTo>
                <a:lnTo>
                  <a:pt x="56182" y="140669"/>
                </a:lnTo>
                <a:lnTo>
                  <a:pt x="56182" y="141163"/>
                </a:lnTo>
                <a:cubicBezTo>
                  <a:pt x="56253" y="143562"/>
                  <a:pt x="56394" y="146033"/>
                  <a:pt x="56535" y="148503"/>
                </a:cubicBezTo>
                <a:cubicBezTo>
                  <a:pt x="56747" y="150832"/>
                  <a:pt x="56888" y="153303"/>
                  <a:pt x="57170" y="155844"/>
                </a:cubicBezTo>
                <a:cubicBezTo>
                  <a:pt x="57382" y="158314"/>
                  <a:pt x="57664" y="160784"/>
                  <a:pt x="58017" y="163184"/>
                </a:cubicBezTo>
                <a:cubicBezTo>
                  <a:pt x="58299" y="165019"/>
                  <a:pt x="58582" y="166854"/>
                  <a:pt x="58864" y="168689"/>
                </a:cubicBezTo>
                <a:cubicBezTo>
                  <a:pt x="58864" y="169043"/>
                  <a:pt x="58794" y="169324"/>
                  <a:pt x="58582" y="169607"/>
                </a:cubicBezTo>
                <a:cubicBezTo>
                  <a:pt x="58370" y="169818"/>
                  <a:pt x="58087" y="169960"/>
                  <a:pt x="57735" y="169960"/>
                </a:cubicBezTo>
                <a:lnTo>
                  <a:pt x="55829" y="169889"/>
                </a:lnTo>
                <a:lnTo>
                  <a:pt x="55547" y="169889"/>
                </a:lnTo>
                <a:lnTo>
                  <a:pt x="51453" y="169748"/>
                </a:lnTo>
                <a:lnTo>
                  <a:pt x="47430" y="169607"/>
                </a:lnTo>
                <a:lnTo>
                  <a:pt x="44607" y="169466"/>
                </a:lnTo>
                <a:cubicBezTo>
                  <a:pt x="44113" y="169395"/>
                  <a:pt x="43689" y="169043"/>
                  <a:pt x="43619" y="168548"/>
                </a:cubicBezTo>
                <a:cubicBezTo>
                  <a:pt x="42631" y="163184"/>
                  <a:pt x="41854" y="157820"/>
                  <a:pt x="41360" y="152526"/>
                </a:cubicBezTo>
                <a:cubicBezTo>
                  <a:pt x="40795" y="146809"/>
                  <a:pt x="40513" y="141092"/>
                  <a:pt x="40513" y="135375"/>
                </a:cubicBezTo>
                <a:cubicBezTo>
                  <a:pt x="40513" y="129658"/>
                  <a:pt x="40795" y="123941"/>
                  <a:pt x="41360" y="118223"/>
                </a:cubicBezTo>
                <a:cubicBezTo>
                  <a:pt x="41854" y="112930"/>
                  <a:pt x="42631" y="107566"/>
                  <a:pt x="43689" y="102202"/>
                </a:cubicBezTo>
                <a:cubicBezTo>
                  <a:pt x="43760" y="101637"/>
                  <a:pt x="44183" y="101285"/>
                  <a:pt x="44677" y="101285"/>
                </a:cubicBezTo>
                <a:lnTo>
                  <a:pt x="45383" y="101285"/>
                </a:lnTo>
                <a:lnTo>
                  <a:pt x="47501" y="101214"/>
                </a:lnTo>
                <a:lnTo>
                  <a:pt x="51524" y="101073"/>
                </a:lnTo>
                <a:lnTo>
                  <a:pt x="55547" y="100931"/>
                </a:lnTo>
                <a:lnTo>
                  <a:pt x="57876" y="100720"/>
                </a:lnTo>
                <a:cubicBezTo>
                  <a:pt x="58229" y="100720"/>
                  <a:pt x="58511" y="100861"/>
                  <a:pt x="58723" y="101073"/>
                </a:cubicBezTo>
                <a:cubicBezTo>
                  <a:pt x="58934" y="101355"/>
                  <a:pt x="59076" y="101708"/>
                  <a:pt x="59005" y="101990"/>
                </a:cubicBezTo>
                <a:cubicBezTo>
                  <a:pt x="58723" y="103684"/>
                  <a:pt x="58441" y="105308"/>
                  <a:pt x="58229" y="106931"/>
                </a:cubicBezTo>
                <a:cubicBezTo>
                  <a:pt x="57876" y="109190"/>
                  <a:pt x="57594" y="111448"/>
                  <a:pt x="57382" y="113707"/>
                </a:cubicBezTo>
                <a:cubicBezTo>
                  <a:pt x="57100" y="115966"/>
                  <a:pt x="56888" y="118223"/>
                  <a:pt x="56747" y="120482"/>
                </a:cubicBezTo>
                <a:cubicBezTo>
                  <a:pt x="56535" y="122812"/>
                  <a:pt x="56465" y="125070"/>
                  <a:pt x="56323" y="127259"/>
                </a:cubicBezTo>
                <a:lnTo>
                  <a:pt x="56323" y="127752"/>
                </a:lnTo>
                <a:lnTo>
                  <a:pt x="56817" y="127752"/>
                </a:lnTo>
                <a:lnTo>
                  <a:pt x="62322" y="127470"/>
                </a:lnTo>
                <a:lnTo>
                  <a:pt x="67898" y="127399"/>
                </a:lnTo>
                <a:lnTo>
                  <a:pt x="69734" y="127399"/>
                </a:lnTo>
                <a:lnTo>
                  <a:pt x="73545" y="127329"/>
                </a:lnTo>
                <a:lnTo>
                  <a:pt x="79262" y="127259"/>
                </a:lnTo>
                <a:lnTo>
                  <a:pt x="79686" y="127259"/>
                </a:lnTo>
                <a:lnTo>
                  <a:pt x="79686" y="126835"/>
                </a:lnTo>
                <a:cubicBezTo>
                  <a:pt x="79756" y="124576"/>
                  <a:pt x="79827" y="122247"/>
                  <a:pt x="79968" y="119989"/>
                </a:cubicBezTo>
                <a:cubicBezTo>
                  <a:pt x="80109" y="117659"/>
                  <a:pt x="80250" y="115330"/>
                  <a:pt x="80462" y="113071"/>
                </a:cubicBezTo>
                <a:cubicBezTo>
                  <a:pt x="80673" y="110813"/>
                  <a:pt x="80885" y="108484"/>
                  <a:pt x="81168" y="106155"/>
                </a:cubicBezTo>
                <a:cubicBezTo>
                  <a:pt x="81380" y="104249"/>
                  <a:pt x="81662" y="102414"/>
                  <a:pt x="81874" y="100508"/>
                </a:cubicBezTo>
                <a:cubicBezTo>
                  <a:pt x="81944" y="100014"/>
                  <a:pt x="82439" y="99590"/>
                  <a:pt x="82932" y="99590"/>
                </a:cubicBezTo>
                <a:lnTo>
                  <a:pt x="85614" y="99520"/>
                </a:lnTo>
                <a:lnTo>
                  <a:pt x="85897" y="99520"/>
                </a:lnTo>
                <a:lnTo>
                  <a:pt x="88014" y="99449"/>
                </a:lnTo>
                <a:lnTo>
                  <a:pt x="90202" y="99379"/>
                </a:lnTo>
                <a:lnTo>
                  <a:pt x="92461" y="99308"/>
                </a:lnTo>
                <a:lnTo>
                  <a:pt x="94507" y="99237"/>
                </a:lnTo>
                <a:close/>
                <a:moveTo>
                  <a:pt x="163043" y="97331"/>
                </a:moveTo>
                <a:cubicBezTo>
                  <a:pt x="163325" y="97331"/>
                  <a:pt x="163608" y="97473"/>
                  <a:pt x="163819" y="97684"/>
                </a:cubicBezTo>
                <a:cubicBezTo>
                  <a:pt x="164102" y="97896"/>
                  <a:pt x="164172" y="98178"/>
                  <a:pt x="164172" y="98460"/>
                </a:cubicBezTo>
                <a:cubicBezTo>
                  <a:pt x="164172" y="99237"/>
                  <a:pt x="164102" y="100084"/>
                  <a:pt x="164102" y="100860"/>
                </a:cubicBezTo>
                <a:lnTo>
                  <a:pt x="164031" y="103542"/>
                </a:lnTo>
                <a:lnTo>
                  <a:pt x="163961" y="104883"/>
                </a:lnTo>
                <a:cubicBezTo>
                  <a:pt x="163961" y="106225"/>
                  <a:pt x="163890" y="107565"/>
                  <a:pt x="163890" y="108906"/>
                </a:cubicBezTo>
                <a:lnTo>
                  <a:pt x="163819" y="111447"/>
                </a:lnTo>
                <a:cubicBezTo>
                  <a:pt x="163819" y="112012"/>
                  <a:pt x="163325" y="112506"/>
                  <a:pt x="162761" y="112506"/>
                </a:cubicBezTo>
                <a:cubicBezTo>
                  <a:pt x="159867" y="112577"/>
                  <a:pt x="157044" y="112577"/>
                  <a:pt x="154221" y="112647"/>
                </a:cubicBezTo>
                <a:cubicBezTo>
                  <a:pt x="150903" y="112718"/>
                  <a:pt x="147586" y="112789"/>
                  <a:pt x="144339" y="112859"/>
                </a:cubicBezTo>
                <a:lnTo>
                  <a:pt x="138975" y="112929"/>
                </a:lnTo>
                <a:lnTo>
                  <a:pt x="134598" y="113000"/>
                </a:lnTo>
                <a:cubicBezTo>
                  <a:pt x="131352" y="113000"/>
                  <a:pt x="128175" y="113071"/>
                  <a:pt x="124999" y="113141"/>
                </a:cubicBezTo>
                <a:lnTo>
                  <a:pt x="124576" y="113141"/>
                </a:lnTo>
                <a:lnTo>
                  <a:pt x="124576" y="113565"/>
                </a:lnTo>
                <a:cubicBezTo>
                  <a:pt x="124505" y="114623"/>
                  <a:pt x="124505" y="115753"/>
                  <a:pt x="124435" y="116812"/>
                </a:cubicBezTo>
                <a:lnTo>
                  <a:pt x="124294" y="120129"/>
                </a:lnTo>
                <a:cubicBezTo>
                  <a:pt x="124223" y="121188"/>
                  <a:pt x="124223" y="122246"/>
                  <a:pt x="124152" y="123375"/>
                </a:cubicBezTo>
                <a:cubicBezTo>
                  <a:pt x="124082" y="124505"/>
                  <a:pt x="124082" y="125564"/>
                  <a:pt x="124012" y="126693"/>
                </a:cubicBezTo>
                <a:lnTo>
                  <a:pt x="124012" y="127187"/>
                </a:lnTo>
                <a:lnTo>
                  <a:pt x="124505" y="127187"/>
                </a:lnTo>
                <a:lnTo>
                  <a:pt x="129093" y="127187"/>
                </a:lnTo>
                <a:lnTo>
                  <a:pt x="133328" y="127117"/>
                </a:lnTo>
                <a:lnTo>
                  <a:pt x="142221" y="127046"/>
                </a:lnTo>
                <a:lnTo>
                  <a:pt x="151538" y="127187"/>
                </a:lnTo>
                <a:lnTo>
                  <a:pt x="159161" y="127117"/>
                </a:lnTo>
                <a:cubicBezTo>
                  <a:pt x="159443" y="127117"/>
                  <a:pt x="159726" y="127258"/>
                  <a:pt x="159938" y="127470"/>
                </a:cubicBezTo>
                <a:cubicBezTo>
                  <a:pt x="160149" y="127681"/>
                  <a:pt x="160290" y="127963"/>
                  <a:pt x="160290" y="128246"/>
                </a:cubicBezTo>
                <a:cubicBezTo>
                  <a:pt x="160290" y="129022"/>
                  <a:pt x="160290" y="129799"/>
                  <a:pt x="160290" y="130575"/>
                </a:cubicBezTo>
                <a:lnTo>
                  <a:pt x="160290" y="134457"/>
                </a:lnTo>
                <a:lnTo>
                  <a:pt x="160290" y="138339"/>
                </a:lnTo>
                <a:lnTo>
                  <a:pt x="160290" y="140669"/>
                </a:lnTo>
                <a:cubicBezTo>
                  <a:pt x="160290" y="140950"/>
                  <a:pt x="160149" y="141233"/>
                  <a:pt x="159938" y="141444"/>
                </a:cubicBezTo>
                <a:cubicBezTo>
                  <a:pt x="159726" y="141656"/>
                  <a:pt x="159443" y="141798"/>
                  <a:pt x="159161" y="141798"/>
                </a:cubicBezTo>
                <a:lnTo>
                  <a:pt x="151538" y="141727"/>
                </a:lnTo>
                <a:lnTo>
                  <a:pt x="142504" y="141656"/>
                </a:lnTo>
                <a:lnTo>
                  <a:pt x="133611" y="141586"/>
                </a:lnTo>
                <a:lnTo>
                  <a:pt x="124787" y="141515"/>
                </a:lnTo>
                <a:lnTo>
                  <a:pt x="124294" y="141515"/>
                </a:lnTo>
                <a:lnTo>
                  <a:pt x="124294" y="142009"/>
                </a:lnTo>
                <a:cubicBezTo>
                  <a:pt x="124294" y="143209"/>
                  <a:pt x="124364" y="144409"/>
                  <a:pt x="124364" y="145609"/>
                </a:cubicBezTo>
                <a:cubicBezTo>
                  <a:pt x="124364" y="146809"/>
                  <a:pt x="124364" y="148008"/>
                  <a:pt x="124435" y="149209"/>
                </a:cubicBezTo>
                <a:cubicBezTo>
                  <a:pt x="124505" y="150408"/>
                  <a:pt x="124505" y="151608"/>
                  <a:pt x="124576" y="152809"/>
                </a:cubicBezTo>
                <a:cubicBezTo>
                  <a:pt x="124647" y="154079"/>
                  <a:pt x="124647" y="155208"/>
                  <a:pt x="124717" y="156408"/>
                </a:cubicBezTo>
                <a:lnTo>
                  <a:pt x="124717" y="156832"/>
                </a:lnTo>
                <a:lnTo>
                  <a:pt x="125140" y="156832"/>
                </a:lnTo>
                <a:lnTo>
                  <a:pt x="131987" y="156972"/>
                </a:lnTo>
                <a:lnTo>
                  <a:pt x="134951" y="157043"/>
                </a:lnTo>
                <a:lnTo>
                  <a:pt x="140386" y="157114"/>
                </a:lnTo>
                <a:lnTo>
                  <a:pt x="144904" y="157184"/>
                </a:lnTo>
                <a:cubicBezTo>
                  <a:pt x="148292" y="157184"/>
                  <a:pt x="151680" y="157255"/>
                  <a:pt x="155067" y="157326"/>
                </a:cubicBezTo>
                <a:cubicBezTo>
                  <a:pt x="158032" y="157396"/>
                  <a:pt x="160925" y="157396"/>
                  <a:pt x="163890" y="157467"/>
                </a:cubicBezTo>
                <a:cubicBezTo>
                  <a:pt x="164455" y="157467"/>
                  <a:pt x="164949" y="157961"/>
                  <a:pt x="164949" y="158526"/>
                </a:cubicBezTo>
                <a:lnTo>
                  <a:pt x="165019" y="161349"/>
                </a:lnTo>
                <a:lnTo>
                  <a:pt x="165090" y="165724"/>
                </a:lnTo>
                <a:cubicBezTo>
                  <a:pt x="165160" y="167207"/>
                  <a:pt x="165160" y="168618"/>
                  <a:pt x="165231" y="170101"/>
                </a:cubicBezTo>
                <a:cubicBezTo>
                  <a:pt x="165231" y="170948"/>
                  <a:pt x="165302" y="171865"/>
                  <a:pt x="165302" y="172783"/>
                </a:cubicBezTo>
                <a:cubicBezTo>
                  <a:pt x="165302" y="173065"/>
                  <a:pt x="165160" y="173347"/>
                  <a:pt x="164949" y="173559"/>
                </a:cubicBezTo>
                <a:cubicBezTo>
                  <a:pt x="164737" y="173771"/>
                  <a:pt x="164455" y="173912"/>
                  <a:pt x="164172" y="173912"/>
                </a:cubicBezTo>
                <a:cubicBezTo>
                  <a:pt x="159726" y="173771"/>
                  <a:pt x="155350" y="173630"/>
                  <a:pt x="150973" y="173489"/>
                </a:cubicBezTo>
                <a:lnTo>
                  <a:pt x="136434" y="172995"/>
                </a:lnTo>
                <a:lnTo>
                  <a:pt x="133257" y="172854"/>
                </a:lnTo>
                <a:cubicBezTo>
                  <a:pt x="129517" y="172783"/>
                  <a:pt x="125846" y="172642"/>
                  <a:pt x="122176" y="172500"/>
                </a:cubicBezTo>
                <a:cubicBezTo>
                  <a:pt x="117941" y="172360"/>
                  <a:pt x="113706" y="172218"/>
                  <a:pt x="109542" y="172077"/>
                </a:cubicBezTo>
                <a:cubicBezTo>
                  <a:pt x="108977" y="172077"/>
                  <a:pt x="108554" y="171653"/>
                  <a:pt x="108484" y="171089"/>
                </a:cubicBezTo>
                <a:cubicBezTo>
                  <a:pt x="107919" y="165372"/>
                  <a:pt x="107425" y="159655"/>
                  <a:pt x="107142" y="154008"/>
                </a:cubicBezTo>
                <a:cubicBezTo>
                  <a:pt x="106790" y="147867"/>
                  <a:pt x="106648" y="141656"/>
                  <a:pt x="106648" y="135586"/>
                </a:cubicBezTo>
                <a:cubicBezTo>
                  <a:pt x="106648" y="129516"/>
                  <a:pt x="106790" y="123305"/>
                  <a:pt x="107142" y="117164"/>
                </a:cubicBezTo>
                <a:cubicBezTo>
                  <a:pt x="107425" y="111518"/>
                  <a:pt x="107919" y="105801"/>
                  <a:pt x="108484" y="100084"/>
                </a:cubicBezTo>
                <a:cubicBezTo>
                  <a:pt x="108554" y="99519"/>
                  <a:pt x="108977" y="99095"/>
                  <a:pt x="109542" y="99095"/>
                </a:cubicBezTo>
                <a:cubicBezTo>
                  <a:pt x="113636" y="98955"/>
                  <a:pt x="117729" y="98813"/>
                  <a:pt x="121894" y="98672"/>
                </a:cubicBezTo>
                <a:cubicBezTo>
                  <a:pt x="126481" y="98460"/>
                  <a:pt x="131140" y="98319"/>
                  <a:pt x="135869" y="98178"/>
                </a:cubicBezTo>
                <a:cubicBezTo>
                  <a:pt x="140598" y="98037"/>
                  <a:pt x="145327" y="97896"/>
                  <a:pt x="150126" y="97755"/>
                </a:cubicBezTo>
                <a:cubicBezTo>
                  <a:pt x="154361" y="97613"/>
                  <a:pt x="158738" y="97473"/>
                  <a:pt x="163043" y="97331"/>
                </a:cubicBezTo>
                <a:close/>
                <a:moveTo>
                  <a:pt x="193887" y="96343"/>
                </a:moveTo>
                <a:cubicBezTo>
                  <a:pt x="194169" y="96343"/>
                  <a:pt x="194452" y="96413"/>
                  <a:pt x="194664" y="96625"/>
                </a:cubicBezTo>
                <a:cubicBezTo>
                  <a:pt x="194875" y="96837"/>
                  <a:pt x="195016" y="97120"/>
                  <a:pt x="195016" y="97402"/>
                </a:cubicBezTo>
                <a:cubicBezTo>
                  <a:pt x="195087" y="101990"/>
                  <a:pt x="195087" y="106577"/>
                  <a:pt x="195087" y="111166"/>
                </a:cubicBezTo>
                <a:cubicBezTo>
                  <a:pt x="195087" y="116318"/>
                  <a:pt x="195087" y="121400"/>
                  <a:pt x="195087" y="126552"/>
                </a:cubicBezTo>
                <a:lnTo>
                  <a:pt x="195087" y="134245"/>
                </a:lnTo>
                <a:lnTo>
                  <a:pt x="195087" y="141939"/>
                </a:lnTo>
                <a:cubicBezTo>
                  <a:pt x="195087" y="147021"/>
                  <a:pt x="195016" y="152173"/>
                  <a:pt x="194946" y="157255"/>
                </a:cubicBezTo>
                <a:lnTo>
                  <a:pt x="194946" y="157678"/>
                </a:lnTo>
                <a:lnTo>
                  <a:pt x="195369" y="157678"/>
                </a:lnTo>
                <a:lnTo>
                  <a:pt x="199534" y="157749"/>
                </a:lnTo>
                <a:lnTo>
                  <a:pt x="203345" y="157820"/>
                </a:lnTo>
                <a:lnTo>
                  <a:pt x="207579" y="157890"/>
                </a:lnTo>
                <a:lnTo>
                  <a:pt x="211462" y="157961"/>
                </a:lnTo>
                <a:lnTo>
                  <a:pt x="219579" y="158102"/>
                </a:lnTo>
                <a:lnTo>
                  <a:pt x="223884" y="158173"/>
                </a:lnTo>
                <a:lnTo>
                  <a:pt x="226284" y="158243"/>
                </a:lnTo>
                <a:cubicBezTo>
                  <a:pt x="226566" y="158243"/>
                  <a:pt x="226849" y="158385"/>
                  <a:pt x="227060" y="158596"/>
                </a:cubicBezTo>
                <a:cubicBezTo>
                  <a:pt x="227272" y="158808"/>
                  <a:pt x="227342" y="159090"/>
                  <a:pt x="227342" y="159372"/>
                </a:cubicBezTo>
                <a:cubicBezTo>
                  <a:pt x="227342" y="160361"/>
                  <a:pt x="227272" y="161349"/>
                  <a:pt x="227272" y="162337"/>
                </a:cubicBezTo>
                <a:cubicBezTo>
                  <a:pt x="227201" y="163819"/>
                  <a:pt x="227201" y="165301"/>
                  <a:pt x="227131" y="166854"/>
                </a:cubicBezTo>
                <a:lnTo>
                  <a:pt x="226989" y="171372"/>
                </a:lnTo>
                <a:cubicBezTo>
                  <a:pt x="226919" y="172431"/>
                  <a:pt x="226919" y="173418"/>
                  <a:pt x="226849" y="174406"/>
                </a:cubicBezTo>
                <a:cubicBezTo>
                  <a:pt x="226778" y="174971"/>
                  <a:pt x="226284" y="175465"/>
                  <a:pt x="225719" y="175465"/>
                </a:cubicBezTo>
                <a:cubicBezTo>
                  <a:pt x="223319" y="175395"/>
                  <a:pt x="220849" y="175324"/>
                  <a:pt x="218379" y="175254"/>
                </a:cubicBezTo>
                <a:lnTo>
                  <a:pt x="209627" y="175042"/>
                </a:lnTo>
                <a:lnTo>
                  <a:pt x="200945" y="174830"/>
                </a:lnTo>
                <a:lnTo>
                  <a:pt x="196146" y="174689"/>
                </a:lnTo>
                <a:lnTo>
                  <a:pt x="192334" y="174618"/>
                </a:lnTo>
                <a:lnTo>
                  <a:pt x="188099" y="174477"/>
                </a:lnTo>
                <a:lnTo>
                  <a:pt x="183864" y="174336"/>
                </a:lnTo>
                <a:lnTo>
                  <a:pt x="179700" y="174195"/>
                </a:lnTo>
                <a:lnTo>
                  <a:pt x="177018" y="174124"/>
                </a:lnTo>
                <a:cubicBezTo>
                  <a:pt x="176453" y="174124"/>
                  <a:pt x="175959" y="173630"/>
                  <a:pt x="175959" y="173066"/>
                </a:cubicBezTo>
                <a:cubicBezTo>
                  <a:pt x="175818" y="167207"/>
                  <a:pt x="175748" y="161137"/>
                  <a:pt x="175677" y="154997"/>
                </a:cubicBezTo>
                <a:cubicBezTo>
                  <a:pt x="175606" y="148573"/>
                  <a:pt x="175536" y="142010"/>
                  <a:pt x="175536" y="135446"/>
                </a:cubicBezTo>
                <a:cubicBezTo>
                  <a:pt x="175536" y="128811"/>
                  <a:pt x="175606" y="122247"/>
                  <a:pt x="175677" y="115894"/>
                </a:cubicBezTo>
                <a:cubicBezTo>
                  <a:pt x="175748" y="109754"/>
                  <a:pt x="175818" y="103683"/>
                  <a:pt x="175959" y="97825"/>
                </a:cubicBezTo>
                <a:cubicBezTo>
                  <a:pt x="175959" y="97260"/>
                  <a:pt x="176453" y="96767"/>
                  <a:pt x="177018" y="96767"/>
                </a:cubicBezTo>
                <a:lnTo>
                  <a:pt x="177935" y="96767"/>
                </a:lnTo>
                <a:lnTo>
                  <a:pt x="180476" y="96696"/>
                </a:lnTo>
                <a:lnTo>
                  <a:pt x="185417" y="96555"/>
                </a:lnTo>
                <a:lnTo>
                  <a:pt x="190429" y="96413"/>
                </a:lnTo>
                <a:close/>
                <a:moveTo>
                  <a:pt x="257340" y="94508"/>
                </a:moveTo>
                <a:cubicBezTo>
                  <a:pt x="257905" y="94508"/>
                  <a:pt x="258399" y="94931"/>
                  <a:pt x="258470" y="95496"/>
                </a:cubicBezTo>
                <a:cubicBezTo>
                  <a:pt x="258893" y="100366"/>
                  <a:pt x="259246" y="105236"/>
                  <a:pt x="259458" y="110036"/>
                </a:cubicBezTo>
                <a:cubicBezTo>
                  <a:pt x="259740" y="115330"/>
                  <a:pt x="259881" y="120764"/>
                  <a:pt x="260022" y="126058"/>
                </a:cubicBezTo>
                <a:cubicBezTo>
                  <a:pt x="260022" y="129164"/>
                  <a:pt x="260093" y="132198"/>
                  <a:pt x="260093" y="135304"/>
                </a:cubicBezTo>
                <a:cubicBezTo>
                  <a:pt x="260093" y="137562"/>
                  <a:pt x="260022" y="139821"/>
                  <a:pt x="260022" y="142080"/>
                </a:cubicBezTo>
                <a:cubicBezTo>
                  <a:pt x="259952" y="147303"/>
                  <a:pt x="259811" y="152667"/>
                  <a:pt x="259529" y="158102"/>
                </a:cubicBezTo>
                <a:lnTo>
                  <a:pt x="259529" y="158596"/>
                </a:lnTo>
                <a:lnTo>
                  <a:pt x="260022" y="158596"/>
                </a:lnTo>
                <a:lnTo>
                  <a:pt x="268774" y="158737"/>
                </a:lnTo>
                <a:lnTo>
                  <a:pt x="273363" y="158808"/>
                </a:lnTo>
                <a:lnTo>
                  <a:pt x="277598" y="158879"/>
                </a:lnTo>
                <a:lnTo>
                  <a:pt x="286561" y="159020"/>
                </a:lnTo>
                <a:lnTo>
                  <a:pt x="293972" y="159090"/>
                </a:lnTo>
                <a:cubicBezTo>
                  <a:pt x="294255" y="159090"/>
                  <a:pt x="294537" y="159231"/>
                  <a:pt x="294607" y="159231"/>
                </a:cubicBezTo>
                <a:cubicBezTo>
                  <a:pt x="294819" y="159443"/>
                  <a:pt x="294890" y="159796"/>
                  <a:pt x="294890" y="160078"/>
                </a:cubicBezTo>
                <a:cubicBezTo>
                  <a:pt x="294748" y="161137"/>
                  <a:pt x="294678" y="162125"/>
                  <a:pt x="294607" y="163184"/>
                </a:cubicBezTo>
                <a:cubicBezTo>
                  <a:pt x="294466" y="164737"/>
                  <a:pt x="294325" y="166289"/>
                  <a:pt x="294184" y="167843"/>
                </a:cubicBezTo>
                <a:cubicBezTo>
                  <a:pt x="294043" y="169466"/>
                  <a:pt x="293901" y="171019"/>
                  <a:pt x="293690" y="172572"/>
                </a:cubicBezTo>
                <a:cubicBezTo>
                  <a:pt x="293549" y="173701"/>
                  <a:pt x="293408" y="174759"/>
                  <a:pt x="293266" y="175889"/>
                </a:cubicBezTo>
                <a:cubicBezTo>
                  <a:pt x="293196" y="176383"/>
                  <a:pt x="292772" y="176806"/>
                  <a:pt x="292207" y="176806"/>
                </a:cubicBezTo>
                <a:cubicBezTo>
                  <a:pt x="287832" y="176736"/>
                  <a:pt x="283455" y="176595"/>
                  <a:pt x="279080" y="176524"/>
                </a:cubicBezTo>
                <a:lnTo>
                  <a:pt x="264822" y="176171"/>
                </a:lnTo>
                <a:lnTo>
                  <a:pt x="250847" y="175818"/>
                </a:lnTo>
                <a:lnTo>
                  <a:pt x="245553" y="175677"/>
                </a:lnTo>
                <a:lnTo>
                  <a:pt x="238707" y="175536"/>
                </a:lnTo>
                <a:cubicBezTo>
                  <a:pt x="238425" y="175536"/>
                  <a:pt x="238142" y="175395"/>
                  <a:pt x="237930" y="175183"/>
                </a:cubicBezTo>
                <a:cubicBezTo>
                  <a:pt x="237718" y="174971"/>
                  <a:pt x="237648" y="174689"/>
                  <a:pt x="237648" y="174407"/>
                </a:cubicBezTo>
                <a:cubicBezTo>
                  <a:pt x="238001" y="168195"/>
                  <a:pt x="238283" y="161914"/>
                  <a:pt x="238425" y="155631"/>
                </a:cubicBezTo>
                <a:cubicBezTo>
                  <a:pt x="238637" y="148856"/>
                  <a:pt x="238707" y="142009"/>
                  <a:pt x="238707" y="135233"/>
                </a:cubicBezTo>
                <a:cubicBezTo>
                  <a:pt x="238707" y="128458"/>
                  <a:pt x="238637" y="121611"/>
                  <a:pt x="238425" y="114836"/>
                </a:cubicBezTo>
                <a:cubicBezTo>
                  <a:pt x="238213" y="108554"/>
                  <a:pt x="238001" y="102272"/>
                  <a:pt x="237648" y="96060"/>
                </a:cubicBezTo>
                <a:cubicBezTo>
                  <a:pt x="237648" y="95778"/>
                  <a:pt x="237718" y="95496"/>
                  <a:pt x="237930" y="95285"/>
                </a:cubicBezTo>
                <a:cubicBezTo>
                  <a:pt x="238142" y="95073"/>
                  <a:pt x="238425" y="94931"/>
                  <a:pt x="238707" y="94931"/>
                </a:cubicBezTo>
                <a:lnTo>
                  <a:pt x="242448" y="94861"/>
                </a:lnTo>
                <a:lnTo>
                  <a:pt x="247882" y="94720"/>
                </a:lnTo>
                <a:lnTo>
                  <a:pt x="253035" y="94578"/>
                </a:lnTo>
                <a:lnTo>
                  <a:pt x="253317" y="94578"/>
                </a:lnTo>
                <a:close/>
                <a:moveTo>
                  <a:pt x="381634" y="92037"/>
                </a:moveTo>
                <a:cubicBezTo>
                  <a:pt x="382128" y="92037"/>
                  <a:pt x="382551" y="92390"/>
                  <a:pt x="382693" y="92884"/>
                </a:cubicBezTo>
                <a:cubicBezTo>
                  <a:pt x="384316" y="99730"/>
                  <a:pt x="385587" y="106648"/>
                  <a:pt x="386434" y="113494"/>
                </a:cubicBezTo>
                <a:cubicBezTo>
                  <a:pt x="387351" y="120764"/>
                  <a:pt x="387775" y="128175"/>
                  <a:pt x="387704" y="135515"/>
                </a:cubicBezTo>
                <a:cubicBezTo>
                  <a:pt x="387704" y="142785"/>
                  <a:pt x="387281" y="150126"/>
                  <a:pt x="386363" y="157395"/>
                </a:cubicBezTo>
                <a:cubicBezTo>
                  <a:pt x="385516" y="164242"/>
                  <a:pt x="384245" y="171159"/>
                  <a:pt x="382622" y="178005"/>
                </a:cubicBezTo>
                <a:cubicBezTo>
                  <a:pt x="382481" y="178499"/>
                  <a:pt x="382057" y="178853"/>
                  <a:pt x="381564" y="178853"/>
                </a:cubicBezTo>
                <a:lnTo>
                  <a:pt x="376340" y="178782"/>
                </a:lnTo>
                <a:lnTo>
                  <a:pt x="369917" y="178641"/>
                </a:lnTo>
                <a:lnTo>
                  <a:pt x="366600" y="178570"/>
                </a:lnTo>
                <a:lnTo>
                  <a:pt x="363565" y="178499"/>
                </a:lnTo>
                <a:lnTo>
                  <a:pt x="359118" y="178429"/>
                </a:lnTo>
                <a:cubicBezTo>
                  <a:pt x="358765" y="178429"/>
                  <a:pt x="358483" y="178288"/>
                  <a:pt x="358271" y="178005"/>
                </a:cubicBezTo>
                <a:cubicBezTo>
                  <a:pt x="358059" y="177723"/>
                  <a:pt x="357989" y="177370"/>
                  <a:pt x="358059" y="177088"/>
                </a:cubicBezTo>
                <a:cubicBezTo>
                  <a:pt x="358413" y="175465"/>
                  <a:pt x="358765" y="173771"/>
                  <a:pt x="359048" y="172076"/>
                </a:cubicBezTo>
                <a:cubicBezTo>
                  <a:pt x="359471" y="169747"/>
                  <a:pt x="359824" y="167418"/>
                  <a:pt x="360177" y="165160"/>
                </a:cubicBezTo>
                <a:cubicBezTo>
                  <a:pt x="360530" y="162830"/>
                  <a:pt x="360812" y="160501"/>
                  <a:pt x="361094" y="158243"/>
                </a:cubicBezTo>
                <a:cubicBezTo>
                  <a:pt x="361306" y="155913"/>
                  <a:pt x="361589" y="153584"/>
                  <a:pt x="361729" y="151326"/>
                </a:cubicBezTo>
                <a:lnTo>
                  <a:pt x="361801" y="150831"/>
                </a:lnTo>
                <a:lnTo>
                  <a:pt x="361306" y="150831"/>
                </a:lnTo>
                <a:lnTo>
                  <a:pt x="357001" y="150761"/>
                </a:lnTo>
                <a:lnTo>
                  <a:pt x="352907" y="150761"/>
                </a:lnTo>
                <a:lnTo>
                  <a:pt x="344649" y="150690"/>
                </a:lnTo>
                <a:lnTo>
                  <a:pt x="336532" y="150620"/>
                </a:lnTo>
                <a:lnTo>
                  <a:pt x="336391" y="150620"/>
                </a:lnTo>
                <a:lnTo>
                  <a:pt x="332227" y="150549"/>
                </a:lnTo>
                <a:lnTo>
                  <a:pt x="328204" y="150549"/>
                </a:lnTo>
                <a:lnTo>
                  <a:pt x="327780" y="150549"/>
                </a:lnTo>
                <a:lnTo>
                  <a:pt x="327780" y="150973"/>
                </a:lnTo>
                <a:cubicBezTo>
                  <a:pt x="327639" y="153302"/>
                  <a:pt x="327497" y="155560"/>
                  <a:pt x="327286" y="157749"/>
                </a:cubicBezTo>
                <a:cubicBezTo>
                  <a:pt x="327074" y="159937"/>
                  <a:pt x="326862" y="162195"/>
                  <a:pt x="326580" y="164524"/>
                </a:cubicBezTo>
                <a:cubicBezTo>
                  <a:pt x="326368" y="166853"/>
                  <a:pt x="326015" y="169112"/>
                  <a:pt x="325733" y="171300"/>
                </a:cubicBezTo>
                <a:cubicBezTo>
                  <a:pt x="325451" y="173206"/>
                  <a:pt x="325168" y="174971"/>
                  <a:pt x="324886" y="176735"/>
                </a:cubicBezTo>
                <a:cubicBezTo>
                  <a:pt x="324745" y="177300"/>
                  <a:pt x="324321" y="177652"/>
                  <a:pt x="323757" y="177652"/>
                </a:cubicBezTo>
                <a:lnTo>
                  <a:pt x="319098" y="177582"/>
                </a:lnTo>
                <a:lnTo>
                  <a:pt x="317122" y="177511"/>
                </a:lnTo>
                <a:lnTo>
                  <a:pt x="313169" y="177440"/>
                </a:lnTo>
                <a:lnTo>
                  <a:pt x="307240" y="177300"/>
                </a:lnTo>
                <a:lnTo>
                  <a:pt x="304417" y="177229"/>
                </a:lnTo>
                <a:lnTo>
                  <a:pt x="303076" y="177159"/>
                </a:lnTo>
                <a:cubicBezTo>
                  <a:pt x="302794" y="177159"/>
                  <a:pt x="302512" y="177017"/>
                  <a:pt x="302300" y="176805"/>
                </a:cubicBezTo>
                <a:cubicBezTo>
                  <a:pt x="302088" y="176594"/>
                  <a:pt x="301947" y="176241"/>
                  <a:pt x="302018" y="175958"/>
                </a:cubicBezTo>
                <a:cubicBezTo>
                  <a:pt x="302865" y="169536"/>
                  <a:pt x="303570" y="163042"/>
                  <a:pt x="303994" y="156549"/>
                </a:cubicBezTo>
                <a:cubicBezTo>
                  <a:pt x="304417" y="149491"/>
                  <a:pt x="304699" y="142361"/>
                  <a:pt x="304699" y="135374"/>
                </a:cubicBezTo>
                <a:cubicBezTo>
                  <a:pt x="304699" y="128387"/>
                  <a:pt x="304488" y="121258"/>
                  <a:pt x="303994" y="114200"/>
                </a:cubicBezTo>
                <a:cubicBezTo>
                  <a:pt x="303570" y="107706"/>
                  <a:pt x="302865" y="101213"/>
                  <a:pt x="302018" y="94790"/>
                </a:cubicBezTo>
                <a:cubicBezTo>
                  <a:pt x="302018" y="94508"/>
                  <a:pt x="302088" y="94155"/>
                  <a:pt x="302300" y="93943"/>
                </a:cubicBezTo>
                <a:cubicBezTo>
                  <a:pt x="302441" y="93731"/>
                  <a:pt x="302794" y="93590"/>
                  <a:pt x="303076" y="93590"/>
                </a:cubicBezTo>
                <a:cubicBezTo>
                  <a:pt x="309005" y="93519"/>
                  <a:pt x="314934" y="93378"/>
                  <a:pt x="320934" y="93237"/>
                </a:cubicBezTo>
                <a:cubicBezTo>
                  <a:pt x="327568" y="93096"/>
                  <a:pt x="334273" y="92954"/>
                  <a:pt x="341049" y="92814"/>
                </a:cubicBezTo>
                <a:cubicBezTo>
                  <a:pt x="347825" y="92672"/>
                  <a:pt x="354742" y="92531"/>
                  <a:pt x="361659" y="92390"/>
                </a:cubicBezTo>
                <a:cubicBezTo>
                  <a:pt x="368294" y="92249"/>
                  <a:pt x="374928" y="92179"/>
                  <a:pt x="381634" y="92037"/>
                </a:cubicBezTo>
                <a:close/>
                <a:moveTo>
                  <a:pt x="1305476" y="69099"/>
                </a:moveTo>
                <a:lnTo>
                  <a:pt x="1342531" y="69099"/>
                </a:lnTo>
                <a:cubicBezTo>
                  <a:pt x="1342531" y="69099"/>
                  <a:pt x="1395186" y="136998"/>
                  <a:pt x="1401467" y="145044"/>
                </a:cubicBezTo>
                <a:cubicBezTo>
                  <a:pt x="1401538" y="134175"/>
                  <a:pt x="1401467" y="69099"/>
                  <a:pt x="1401467" y="69099"/>
                </a:cubicBezTo>
                <a:lnTo>
                  <a:pt x="1439864" y="69099"/>
                </a:lnTo>
                <a:lnTo>
                  <a:pt x="1439864" y="203556"/>
                </a:lnTo>
                <a:lnTo>
                  <a:pt x="1402032" y="203556"/>
                </a:lnTo>
                <a:cubicBezTo>
                  <a:pt x="1402032" y="203556"/>
                  <a:pt x="1350507" y="138339"/>
                  <a:pt x="1343661" y="129658"/>
                </a:cubicBezTo>
                <a:cubicBezTo>
                  <a:pt x="1343731" y="140598"/>
                  <a:pt x="1343661" y="203556"/>
                  <a:pt x="1343661" y="203556"/>
                </a:cubicBezTo>
                <a:lnTo>
                  <a:pt x="1305476" y="203556"/>
                </a:lnTo>
                <a:close/>
                <a:moveTo>
                  <a:pt x="1160290" y="69099"/>
                </a:moveTo>
                <a:lnTo>
                  <a:pt x="1197345" y="69099"/>
                </a:lnTo>
                <a:cubicBezTo>
                  <a:pt x="1197345" y="69099"/>
                  <a:pt x="1250000" y="136998"/>
                  <a:pt x="1256281" y="145044"/>
                </a:cubicBezTo>
                <a:cubicBezTo>
                  <a:pt x="1256352" y="134175"/>
                  <a:pt x="1256281" y="69099"/>
                  <a:pt x="1256281" y="69099"/>
                </a:cubicBezTo>
                <a:lnTo>
                  <a:pt x="1294678" y="69099"/>
                </a:lnTo>
                <a:lnTo>
                  <a:pt x="1294678" y="203556"/>
                </a:lnTo>
                <a:lnTo>
                  <a:pt x="1256846" y="203556"/>
                </a:lnTo>
                <a:cubicBezTo>
                  <a:pt x="1256846" y="203556"/>
                  <a:pt x="1205322" y="138339"/>
                  <a:pt x="1198475" y="129658"/>
                </a:cubicBezTo>
                <a:cubicBezTo>
                  <a:pt x="1198545" y="140598"/>
                  <a:pt x="1198475" y="203556"/>
                  <a:pt x="1198475" y="203556"/>
                </a:cubicBezTo>
                <a:lnTo>
                  <a:pt x="1160290" y="203556"/>
                </a:lnTo>
                <a:close/>
                <a:moveTo>
                  <a:pt x="1065359" y="69099"/>
                </a:moveTo>
                <a:lnTo>
                  <a:pt x="1105660" y="69099"/>
                </a:lnTo>
                <a:lnTo>
                  <a:pt x="1155985" y="203556"/>
                </a:lnTo>
                <a:lnTo>
                  <a:pt x="1114907" y="203556"/>
                </a:lnTo>
                <a:lnTo>
                  <a:pt x="1106296" y="181535"/>
                </a:lnTo>
                <a:lnTo>
                  <a:pt x="1062747" y="181535"/>
                </a:lnTo>
                <a:lnTo>
                  <a:pt x="1053571" y="203556"/>
                </a:lnTo>
                <a:lnTo>
                  <a:pt x="1012422" y="203556"/>
                </a:lnTo>
                <a:close/>
                <a:moveTo>
                  <a:pt x="839637" y="69099"/>
                </a:moveTo>
                <a:lnTo>
                  <a:pt x="887703" y="69099"/>
                </a:lnTo>
                <a:lnTo>
                  <a:pt x="923276" y="151255"/>
                </a:lnTo>
                <a:lnTo>
                  <a:pt x="959414" y="69099"/>
                </a:lnTo>
                <a:lnTo>
                  <a:pt x="1008256" y="69099"/>
                </a:lnTo>
                <a:lnTo>
                  <a:pt x="1008256" y="203556"/>
                </a:lnTo>
                <a:lnTo>
                  <a:pt x="968660" y="203556"/>
                </a:lnTo>
                <a:lnTo>
                  <a:pt x="968660" y="140033"/>
                </a:lnTo>
                <a:lnTo>
                  <a:pt x="941486" y="203556"/>
                </a:lnTo>
                <a:lnTo>
                  <a:pt x="904502" y="203556"/>
                </a:lnTo>
                <a:lnTo>
                  <a:pt x="877257" y="138763"/>
                </a:lnTo>
                <a:lnTo>
                  <a:pt x="877257" y="203556"/>
                </a:lnTo>
                <a:lnTo>
                  <a:pt x="839637" y="203556"/>
                </a:lnTo>
                <a:close/>
                <a:moveTo>
                  <a:pt x="735530" y="69099"/>
                </a:moveTo>
                <a:lnTo>
                  <a:pt x="831239" y="69099"/>
                </a:lnTo>
                <a:lnTo>
                  <a:pt x="831239" y="102908"/>
                </a:lnTo>
                <a:lnTo>
                  <a:pt x="802512" y="102908"/>
                </a:lnTo>
                <a:lnTo>
                  <a:pt x="802512" y="203556"/>
                </a:lnTo>
                <a:lnTo>
                  <a:pt x="763763" y="203486"/>
                </a:lnTo>
                <a:lnTo>
                  <a:pt x="763763" y="102908"/>
                </a:lnTo>
                <a:lnTo>
                  <a:pt x="735530" y="102908"/>
                </a:lnTo>
                <a:close/>
                <a:moveTo>
                  <a:pt x="609118" y="69099"/>
                </a:moveTo>
                <a:lnTo>
                  <a:pt x="648009" y="69099"/>
                </a:lnTo>
                <a:lnTo>
                  <a:pt x="648009" y="151962"/>
                </a:lnTo>
                <a:cubicBezTo>
                  <a:pt x="648009" y="160643"/>
                  <a:pt x="651043" y="166148"/>
                  <a:pt x="656196" y="169254"/>
                </a:cubicBezTo>
                <a:cubicBezTo>
                  <a:pt x="661348" y="172360"/>
                  <a:pt x="675535" y="172289"/>
                  <a:pt x="680123" y="169254"/>
                </a:cubicBezTo>
                <a:cubicBezTo>
                  <a:pt x="684711" y="166219"/>
                  <a:pt x="688804" y="160643"/>
                  <a:pt x="688804" y="151962"/>
                </a:cubicBezTo>
                <a:lnTo>
                  <a:pt x="688734" y="151962"/>
                </a:lnTo>
                <a:lnTo>
                  <a:pt x="688734" y="69099"/>
                </a:lnTo>
                <a:lnTo>
                  <a:pt x="726848" y="69099"/>
                </a:lnTo>
                <a:lnTo>
                  <a:pt x="726848" y="160431"/>
                </a:lnTo>
                <a:cubicBezTo>
                  <a:pt x="725648" y="176312"/>
                  <a:pt x="718449" y="189440"/>
                  <a:pt x="707085" y="196498"/>
                </a:cubicBezTo>
                <a:cubicBezTo>
                  <a:pt x="686263" y="208920"/>
                  <a:pt x="654925" y="209767"/>
                  <a:pt x="632622" y="198616"/>
                </a:cubicBezTo>
                <a:cubicBezTo>
                  <a:pt x="619140" y="191910"/>
                  <a:pt x="609965" y="175959"/>
                  <a:pt x="609118" y="157749"/>
                </a:cubicBezTo>
                <a:close/>
                <a:moveTo>
                  <a:pt x="518834" y="62280"/>
                </a:moveTo>
                <a:cubicBezTo>
                  <a:pt x="548194" y="62310"/>
                  <a:pt x="573405" y="74657"/>
                  <a:pt x="589286" y="97684"/>
                </a:cubicBezTo>
                <a:lnTo>
                  <a:pt x="593097" y="105096"/>
                </a:lnTo>
                <a:lnTo>
                  <a:pt x="595920" y="111095"/>
                </a:lnTo>
                <a:lnTo>
                  <a:pt x="549407" y="111095"/>
                </a:lnTo>
                <a:lnTo>
                  <a:pt x="548631" y="110318"/>
                </a:lnTo>
                <a:cubicBezTo>
                  <a:pt x="536984" y="98108"/>
                  <a:pt x="518563" y="93591"/>
                  <a:pt x="502752" y="99167"/>
                </a:cubicBezTo>
                <a:cubicBezTo>
                  <a:pt x="490472" y="103190"/>
                  <a:pt x="478614" y="115965"/>
                  <a:pt x="475791" y="128175"/>
                </a:cubicBezTo>
                <a:cubicBezTo>
                  <a:pt x="473250" y="139751"/>
                  <a:pt x="476849" y="152385"/>
                  <a:pt x="484895" y="160996"/>
                </a:cubicBezTo>
                <a:cubicBezTo>
                  <a:pt x="498023" y="173418"/>
                  <a:pt x="518140" y="177441"/>
                  <a:pt x="534938" y="171089"/>
                </a:cubicBezTo>
                <a:cubicBezTo>
                  <a:pt x="540443" y="168901"/>
                  <a:pt x="547007" y="163748"/>
                  <a:pt x="549831" y="156408"/>
                </a:cubicBezTo>
                <a:cubicBezTo>
                  <a:pt x="544678" y="156408"/>
                  <a:pt x="515881" y="156408"/>
                  <a:pt x="515881" y="156408"/>
                </a:cubicBezTo>
                <a:lnTo>
                  <a:pt x="515881" y="124929"/>
                </a:lnTo>
                <a:lnTo>
                  <a:pt x="598461" y="124929"/>
                </a:lnTo>
                <a:lnTo>
                  <a:pt x="598743" y="127611"/>
                </a:lnTo>
                <a:cubicBezTo>
                  <a:pt x="600861" y="157326"/>
                  <a:pt x="585686" y="185699"/>
                  <a:pt x="560912" y="198192"/>
                </a:cubicBezTo>
                <a:cubicBezTo>
                  <a:pt x="529997" y="211250"/>
                  <a:pt x="484189" y="212308"/>
                  <a:pt x="456663" y="183793"/>
                </a:cubicBezTo>
                <a:cubicBezTo>
                  <a:pt x="445087" y="171936"/>
                  <a:pt x="432171" y="152244"/>
                  <a:pt x="436053" y="126270"/>
                </a:cubicBezTo>
                <a:cubicBezTo>
                  <a:pt x="439371" y="95567"/>
                  <a:pt x="465485" y="72487"/>
                  <a:pt x="488283" y="66417"/>
                </a:cubicBezTo>
                <a:cubicBezTo>
                  <a:pt x="498800" y="63629"/>
                  <a:pt x="509048" y="62270"/>
                  <a:pt x="518834" y="62280"/>
                </a:cubicBezTo>
                <a:close/>
                <a:moveTo>
                  <a:pt x="196711" y="35714"/>
                </a:moveTo>
                <a:cubicBezTo>
                  <a:pt x="242236" y="35714"/>
                  <a:pt x="284584" y="47430"/>
                  <a:pt x="316135" y="68958"/>
                </a:cubicBezTo>
                <a:cubicBezTo>
                  <a:pt x="316841" y="69381"/>
                  <a:pt x="317476" y="69805"/>
                  <a:pt x="318111" y="70299"/>
                </a:cubicBezTo>
                <a:cubicBezTo>
                  <a:pt x="319099" y="71005"/>
                  <a:pt x="319522" y="72205"/>
                  <a:pt x="319170" y="73334"/>
                </a:cubicBezTo>
                <a:cubicBezTo>
                  <a:pt x="318817" y="74463"/>
                  <a:pt x="317758" y="75240"/>
                  <a:pt x="316487" y="75310"/>
                </a:cubicBezTo>
                <a:cubicBezTo>
                  <a:pt x="276821" y="75946"/>
                  <a:pt x="238425" y="76369"/>
                  <a:pt x="212662" y="76863"/>
                </a:cubicBezTo>
                <a:cubicBezTo>
                  <a:pt x="155279" y="77993"/>
                  <a:pt x="98249" y="81239"/>
                  <a:pt x="67193" y="82933"/>
                </a:cubicBezTo>
                <a:cubicBezTo>
                  <a:pt x="67123" y="82933"/>
                  <a:pt x="67123" y="82933"/>
                  <a:pt x="67053" y="82933"/>
                </a:cubicBezTo>
                <a:cubicBezTo>
                  <a:pt x="65923" y="82933"/>
                  <a:pt x="64935" y="82298"/>
                  <a:pt x="64512" y="81239"/>
                </a:cubicBezTo>
                <a:cubicBezTo>
                  <a:pt x="64088" y="80110"/>
                  <a:pt x="64370" y="78910"/>
                  <a:pt x="65288" y="78133"/>
                </a:cubicBezTo>
                <a:cubicBezTo>
                  <a:pt x="69029" y="74957"/>
                  <a:pt x="72981" y="71852"/>
                  <a:pt x="77287" y="68958"/>
                </a:cubicBezTo>
                <a:cubicBezTo>
                  <a:pt x="108837" y="47430"/>
                  <a:pt x="151186" y="35714"/>
                  <a:pt x="196711" y="35714"/>
                </a:cubicBezTo>
                <a:close/>
                <a:moveTo>
                  <a:pt x="196711" y="0"/>
                </a:moveTo>
                <a:cubicBezTo>
                  <a:pt x="235672" y="0"/>
                  <a:pt x="273292" y="7835"/>
                  <a:pt x="305477" y="22728"/>
                </a:cubicBezTo>
                <a:cubicBezTo>
                  <a:pt x="331521" y="34796"/>
                  <a:pt x="353120" y="51030"/>
                  <a:pt x="368436" y="70087"/>
                </a:cubicBezTo>
                <a:cubicBezTo>
                  <a:pt x="369142" y="70934"/>
                  <a:pt x="369212" y="72063"/>
                  <a:pt x="368789" y="72981"/>
                </a:cubicBezTo>
                <a:cubicBezTo>
                  <a:pt x="368365" y="73899"/>
                  <a:pt x="367448" y="74534"/>
                  <a:pt x="366389" y="74534"/>
                </a:cubicBezTo>
                <a:lnTo>
                  <a:pt x="358342" y="74675"/>
                </a:lnTo>
                <a:lnTo>
                  <a:pt x="352343" y="74746"/>
                </a:lnTo>
                <a:cubicBezTo>
                  <a:pt x="351567" y="74746"/>
                  <a:pt x="350861" y="74393"/>
                  <a:pt x="350297" y="73828"/>
                </a:cubicBezTo>
                <a:cubicBezTo>
                  <a:pt x="343168" y="66135"/>
                  <a:pt x="334839" y="59006"/>
                  <a:pt x="325381" y="52583"/>
                </a:cubicBezTo>
                <a:cubicBezTo>
                  <a:pt x="291219" y="29221"/>
                  <a:pt x="245483" y="16234"/>
                  <a:pt x="196711" y="16234"/>
                </a:cubicBezTo>
                <a:lnTo>
                  <a:pt x="196570" y="16234"/>
                </a:lnTo>
                <a:cubicBezTo>
                  <a:pt x="159938" y="16234"/>
                  <a:pt x="124647" y="23645"/>
                  <a:pt x="94579" y="37479"/>
                </a:cubicBezTo>
                <a:cubicBezTo>
                  <a:pt x="65500" y="50889"/>
                  <a:pt x="43125" y="69522"/>
                  <a:pt x="29785" y="91050"/>
                </a:cubicBezTo>
                <a:cubicBezTo>
                  <a:pt x="20751" y="105731"/>
                  <a:pt x="16163" y="121118"/>
                  <a:pt x="16163" y="136928"/>
                </a:cubicBezTo>
                <a:cubicBezTo>
                  <a:pt x="16234" y="152738"/>
                  <a:pt x="20751" y="168125"/>
                  <a:pt x="29785" y="182735"/>
                </a:cubicBezTo>
                <a:cubicBezTo>
                  <a:pt x="38679" y="197063"/>
                  <a:pt x="51454" y="210050"/>
                  <a:pt x="67900" y="221273"/>
                </a:cubicBezTo>
                <a:cubicBezTo>
                  <a:pt x="102061" y="244564"/>
                  <a:pt x="147798" y="257551"/>
                  <a:pt x="196570" y="257551"/>
                </a:cubicBezTo>
                <a:lnTo>
                  <a:pt x="196711" y="257551"/>
                </a:lnTo>
                <a:cubicBezTo>
                  <a:pt x="233343" y="257551"/>
                  <a:pt x="268634" y="250211"/>
                  <a:pt x="298701" y="236306"/>
                </a:cubicBezTo>
                <a:cubicBezTo>
                  <a:pt x="320440" y="226284"/>
                  <a:pt x="338933" y="212944"/>
                  <a:pt x="352343" y="197769"/>
                </a:cubicBezTo>
                <a:cubicBezTo>
                  <a:pt x="352908" y="197205"/>
                  <a:pt x="353684" y="196851"/>
                  <a:pt x="354461" y="196851"/>
                </a:cubicBezTo>
                <a:cubicBezTo>
                  <a:pt x="359261" y="196922"/>
                  <a:pt x="363919" y="196993"/>
                  <a:pt x="368295" y="197063"/>
                </a:cubicBezTo>
                <a:cubicBezTo>
                  <a:pt x="369353" y="197063"/>
                  <a:pt x="370271" y="197698"/>
                  <a:pt x="370624" y="198616"/>
                </a:cubicBezTo>
                <a:cubicBezTo>
                  <a:pt x="371047" y="199534"/>
                  <a:pt x="370977" y="200593"/>
                  <a:pt x="370342" y="201440"/>
                </a:cubicBezTo>
                <a:cubicBezTo>
                  <a:pt x="360955" y="213720"/>
                  <a:pt x="348955" y="224943"/>
                  <a:pt x="334627" y="234683"/>
                </a:cubicBezTo>
                <a:cubicBezTo>
                  <a:pt x="297572" y="260022"/>
                  <a:pt x="248659" y="273785"/>
                  <a:pt x="196711" y="273856"/>
                </a:cubicBezTo>
                <a:cubicBezTo>
                  <a:pt x="157750" y="273856"/>
                  <a:pt x="120201" y="266021"/>
                  <a:pt x="87874" y="251129"/>
                </a:cubicBezTo>
                <a:cubicBezTo>
                  <a:pt x="56112" y="236448"/>
                  <a:pt x="31197" y="215838"/>
                  <a:pt x="16022" y="191346"/>
                </a:cubicBezTo>
                <a:cubicBezTo>
                  <a:pt x="5435" y="174265"/>
                  <a:pt x="0" y="155914"/>
                  <a:pt x="0" y="136998"/>
                </a:cubicBezTo>
                <a:lnTo>
                  <a:pt x="0" y="136928"/>
                </a:lnTo>
                <a:lnTo>
                  <a:pt x="0" y="136857"/>
                </a:lnTo>
                <a:cubicBezTo>
                  <a:pt x="0" y="117942"/>
                  <a:pt x="5435" y="99590"/>
                  <a:pt x="16022" y="82509"/>
                </a:cubicBezTo>
                <a:cubicBezTo>
                  <a:pt x="26186" y="66135"/>
                  <a:pt x="40585" y="51525"/>
                  <a:pt x="58794" y="39102"/>
                </a:cubicBezTo>
                <a:cubicBezTo>
                  <a:pt x="95850" y="13834"/>
                  <a:pt x="144833" y="0"/>
                  <a:pt x="19671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95288" y="410963"/>
            <a:ext cx="5184775" cy="432000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95288" y="1131888"/>
            <a:ext cx="8353424" cy="3744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Sixth level</a:t>
            </a:r>
          </a:p>
          <a:p>
            <a:pPr lvl="6"/>
            <a:r>
              <a:rPr lang="en-US" noProof="0"/>
              <a:t>Seventh level</a:t>
            </a:r>
          </a:p>
          <a:p>
            <a:pPr lvl="7"/>
            <a:r>
              <a:rPr lang="en-US" noProof="0"/>
              <a:t>Eighth level</a:t>
            </a:r>
          </a:p>
          <a:p>
            <a:pPr lvl="8"/>
            <a:r>
              <a:rPr lang="en-US" noProof="0"/>
              <a:t>Ninth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95288" y="4876800"/>
            <a:ext cx="4032250" cy="266700"/>
          </a:xfrm>
          <a:prstGeom prst="rect">
            <a:avLst/>
          </a:prstGeom>
        </p:spPr>
        <p:txBody>
          <a:bodyPr vert="horz" wrap="none" lIns="0" tIns="72000" rIns="0" bIns="0" rtlCol="0" anchor="t" anchorCtr="0"/>
          <a:lstStyle>
            <a:lvl1pPr algn="l">
              <a:defRPr lang="en-US" sz="60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Hella Gutmann  |  Name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59788" y="4876800"/>
            <a:ext cx="288924" cy="266700"/>
          </a:xfrm>
          <a:prstGeom prst="rect">
            <a:avLst/>
          </a:prstGeom>
        </p:spPr>
        <p:txBody>
          <a:bodyPr vert="horz" lIns="0" tIns="72000" rIns="0" bIns="0" rtlCol="0" anchor="t" anchorCtr="0"/>
          <a:lstStyle>
            <a:lvl1pPr algn="r">
              <a:defRPr sz="600">
                <a:solidFill>
                  <a:schemeClr val="accent4"/>
                </a:solidFill>
              </a:defRPr>
            </a:lvl1pPr>
          </a:lstStyle>
          <a:p>
            <a:fld id="{CB79EAA0-2A0C-40D4-B3F7-D2C6F6B35D8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7EEE4678-CCA4-47AC-BDC4-079789581F8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596188" y="4876800"/>
            <a:ext cx="863600" cy="266700"/>
          </a:xfrm>
          <a:prstGeom prst="rect">
            <a:avLst/>
          </a:prstGeom>
        </p:spPr>
        <p:txBody>
          <a:bodyPr vert="horz" lIns="0" tIns="72000" rIns="0" bIns="0" rtlCol="0" anchor="t" anchorCtr="0"/>
          <a:lstStyle>
            <a:lvl1pPr algn="r">
              <a:defRPr lang="en-US" sz="600" dirty="0">
                <a:solidFill>
                  <a:schemeClr val="accent4"/>
                </a:solidFill>
              </a:defRPr>
            </a:lvl1pPr>
          </a:lstStyle>
          <a:p>
            <a:fld id="{18DBEF97-352D-483D-9818-38B4DA8E3CCA}" type="datetime1">
              <a:rPr lang="de-DE" noProof="0" smtClean="0"/>
              <a:t>09.08.2024</a:t>
            </a:fld>
            <a:endParaRPr lang="en-US" noProof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55EE55-5D70-4F5A-946F-B537518D0F87}"/>
              </a:ext>
            </a:extLst>
          </p:cNvPr>
          <p:cNvGrpSpPr/>
          <p:nvPr userDrawn="1"/>
        </p:nvGrpSpPr>
        <p:grpSpPr>
          <a:xfrm>
            <a:off x="7596188" y="268288"/>
            <a:ext cx="1152525" cy="219205"/>
            <a:chOff x="3600450" y="2386012"/>
            <a:chExt cx="1943099" cy="36956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36649B2-9B63-487B-BCED-8FFF7F8B57F4}"/>
                </a:ext>
              </a:extLst>
            </p:cNvPr>
            <p:cNvSpPr/>
            <p:nvPr/>
          </p:nvSpPr>
          <p:spPr>
            <a:xfrm>
              <a:off x="3680555" y="2637560"/>
              <a:ext cx="355123" cy="69825"/>
            </a:xfrm>
            <a:custGeom>
              <a:avLst/>
              <a:gdLst>
                <a:gd name="connsiteX0" fmla="*/ 24289 w 355123"/>
                <a:gd name="connsiteY0" fmla="*/ 24963 h 69825"/>
                <a:gd name="connsiteX1" fmla="*/ 185452 w 355123"/>
                <a:gd name="connsiteY1" fmla="*/ 69825 h 69825"/>
                <a:gd name="connsiteX2" fmla="*/ 346615 w 355123"/>
                <a:gd name="connsiteY2" fmla="*/ 24963 h 69825"/>
                <a:gd name="connsiteX3" fmla="*/ 353663 w 355123"/>
                <a:gd name="connsiteY3" fmla="*/ 19914 h 69825"/>
                <a:gd name="connsiteX4" fmla="*/ 354901 w 355123"/>
                <a:gd name="connsiteY4" fmla="*/ 15819 h 69825"/>
                <a:gd name="connsiteX5" fmla="*/ 351473 w 355123"/>
                <a:gd name="connsiteY5" fmla="*/ 13247 h 69825"/>
                <a:gd name="connsiteX6" fmla="*/ 187928 w 355123"/>
                <a:gd name="connsiteY6" fmla="*/ 11151 h 69825"/>
                <a:gd name="connsiteX7" fmla="*/ 3905 w 355123"/>
                <a:gd name="connsiteY7" fmla="*/ 7 h 69825"/>
                <a:gd name="connsiteX8" fmla="*/ 286 w 355123"/>
                <a:gd name="connsiteY8" fmla="*/ 2198 h 69825"/>
                <a:gd name="connsiteX9" fmla="*/ 1143 w 355123"/>
                <a:gd name="connsiteY9" fmla="*/ 6294 h 69825"/>
                <a:gd name="connsiteX10" fmla="*/ 24289 w 355123"/>
                <a:gd name="connsiteY10" fmla="*/ 24963 h 6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123" h="69825">
                  <a:moveTo>
                    <a:pt x="24289" y="24963"/>
                  </a:moveTo>
                  <a:cubicBezTo>
                    <a:pt x="66866" y="54014"/>
                    <a:pt x="124016" y="69825"/>
                    <a:pt x="185452" y="69825"/>
                  </a:cubicBezTo>
                  <a:cubicBezTo>
                    <a:pt x="246888" y="69825"/>
                    <a:pt x="304038" y="54014"/>
                    <a:pt x="346615" y="24963"/>
                  </a:cubicBezTo>
                  <a:cubicBezTo>
                    <a:pt x="348996" y="23343"/>
                    <a:pt x="351377" y="21629"/>
                    <a:pt x="353663" y="19914"/>
                  </a:cubicBezTo>
                  <a:cubicBezTo>
                    <a:pt x="354901" y="18962"/>
                    <a:pt x="355473" y="17343"/>
                    <a:pt x="354901" y="15819"/>
                  </a:cubicBezTo>
                  <a:cubicBezTo>
                    <a:pt x="354425" y="14295"/>
                    <a:pt x="352997" y="13247"/>
                    <a:pt x="351473" y="13247"/>
                  </a:cubicBezTo>
                  <a:cubicBezTo>
                    <a:pt x="287560" y="12104"/>
                    <a:pt x="219837" y="12294"/>
                    <a:pt x="187928" y="11151"/>
                  </a:cubicBezTo>
                  <a:cubicBezTo>
                    <a:pt x="111919" y="8484"/>
                    <a:pt x="60008" y="3817"/>
                    <a:pt x="3905" y="7"/>
                  </a:cubicBezTo>
                  <a:cubicBezTo>
                    <a:pt x="2381" y="-88"/>
                    <a:pt x="953" y="769"/>
                    <a:pt x="286" y="2198"/>
                  </a:cubicBezTo>
                  <a:cubicBezTo>
                    <a:pt x="-286" y="3627"/>
                    <a:pt x="0" y="5246"/>
                    <a:pt x="1143" y="6294"/>
                  </a:cubicBezTo>
                  <a:cubicBezTo>
                    <a:pt x="8001" y="12961"/>
                    <a:pt x="15716" y="19152"/>
                    <a:pt x="24289" y="249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D55793-862A-4D02-9DBB-C823F3F7F7A5}"/>
                </a:ext>
              </a:extLst>
            </p:cNvPr>
            <p:cNvSpPr/>
            <p:nvPr/>
          </p:nvSpPr>
          <p:spPr>
            <a:xfrm>
              <a:off x="3744372" y="2517361"/>
              <a:ext cx="79152" cy="103346"/>
            </a:xfrm>
            <a:custGeom>
              <a:avLst/>
              <a:gdLst>
                <a:gd name="connsiteX0" fmla="*/ 23622 w 79152"/>
                <a:gd name="connsiteY0" fmla="*/ 35147 h 103346"/>
                <a:gd name="connsiteX1" fmla="*/ 23813 w 79152"/>
                <a:gd name="connsiteY1" fmla="*/ 30766 h 103346"/>
                <a:gd name="connsiteX2" fmla="*/ 24003 w 79152"/>
                <a:gd name="connsiteY2" fmla="*/ 26289 h 103346"/>
                <a:gd name="connsiteX3" fmla="*/ 24194 w 79152"/>
                <a:gd name="connsiteY3" fmla="*/ 21908 h 103346"/>
                <a:gd name="connsiteX4" fmla="*/ 24194 w 79152"/>
                <a:gd name="connsiteY4" fmla="*/ 21336 h 103346"/>
                <a:gd name="connsiteX5" fmla="*/ 24765 w 79152"/>
                <a:gd name="connsiteY5" fmla="*/ 21336 h 103346"/>
                <a:gd name="connsiteX6" fmla="*/ 37719 w 79152"/>
                <a:gd name="connsiteY6" fmla="*/ 21146 h 103346"/>
                <a:gd name="connsiteX7" fmla="*/ 43625 w 79152"/>
                <a:gd name="connsiteY7" fmla="*/ 21050 h 103346"/>
                <a:gd name="connsiteX8" fmla="*/ 50864 w 79152"/>
                <a:gd name="connsiteY8" fmla="*/ 20955 h 103346"/>
                <a:gd name="connsiteX9" fmla="*/ 64199 w 79152"/>
                <a:gd name="connsiteY9" fmla="*/ 20669 h 103346"/>
                <a:gd name="connsiteX10" fmla="*/ 75724 w 79152"/>
                <a:gd name="connsiteY10" fmla="*/ 20479 h 103346"/>
                <a:gd name="connsiteX11" fmla="*/ 77152 w 79152"/>
                <a:gd name="connsiteY11" fmla="*/ 19050 h 103346"/>
                <a:gd name="connsiteX12" fmla="*/ 77248 w 79152"/>
                <a:gd name="connsiteY12" fmla="*/ 15621 h 103346"/>
                <a:gd name="connsiteX13" fmla="*/ 77343 w 79152"/>
                <a:gd name="connsiteY13" fmla="*/ 10192 h 103346"/>
                <a:gd name="connsiteX14" fmla="*/ 77438 w 79152"/>
                <a:gd name="connsiteY14" fmla="*/ 8382 h 103346"/>
                <a:gd name="connsiteX15" fmla="*/ 77534 w 79152"/>
                <a:gd name="connsiteY15" fmla="*/ 4763 h 103346"/>
                <a:gd name="connsiteX16" fmla="*/ 77629 w 79152"/>
                <a:gd name="connsiteY16" fmla="*/ 1524 h 103346"/>
                <a:gd name="connsiteX17" fmla="*/ 77152 w 79152"/>
                <a:gd name="connsiteY17" fmla="*/ 476 h 103346"/>
                <a:gd name="connsiteX18" fmla="*/ 76105 w 79152"/>
                <a:gd name="connsiteY18" fmla="*/ 0 h 103346"/>
                <a:gd name="connsiteX19" fmla="*/ 58674 w 79152"/>
                <a:gd name="connsiteY19" fmla="*/ 572 h 103346"/>
                <a:gd name="connsiteX20" fmla="*/ 39434 w 79152"/>
                <a:gd name="connsiteY20" fmla="*/ 1143 h 103346"/>
                <a:gd name="connsiteX21" fmla="*/ 20574 w 79152"/>
                <a:gd name="connsiteY21" fmla="*/ 1810 h 103346"/>
                <a:gd name="connsiteX22" fmla="*/ 3905 w 79152"/>
                <a:gd name="connsiteY22" fmla="*/ 2381 h 103346"/>
                <a:gd name="connsiteX23" fmla="*/ 2477 w 79152"/>
                <a:gd name="connsiteY23" fmla="*/ 3715 h 103346"/>
                <a:gd name="connsiteX24" fmla="*/ 667 w 79152"/>
                <a:gd name="connsiteY24" fmla="*/ 26765 h 103346"/>
                <a:gd name="connsiteX25" fmla="*/ 0 w 79152"/>
                <a:gd name="connsiteY25" fmla="*/ 51625 h 103346"/>
                <a:gd name="connsiteX26" fmla="*/ 667 w 79152"/>
                <a:gd name="connsiteY26" fmla="*/ 76486 h 103346"/>
                <a:gd name="connsiteX27" fmla="*/ 2477 w 79152"/>
                <a:gd name="connsiteY27" fmla="*/ 99536 h 103346"/>
                <a:gd name="connsiteX28" fmla="*/ 3905 w 79152"/>
                <a:gd name="connsiteY28" fmla="*/ 100870 h 103346"/>
                <a:gd name="connsiteX29" fmla="*/ 20955 w 79152"/>
                <a:gd name="connsiteY29" fmla="*/ 101441 h 103346"/>
                <a:gd name="connsiteX30" fmla="*/ 35909 w 79152"/>
                <a:gd name="connsiteY30" fmla="*/ 101918 h 103346"/>
                <a:gd name="connsiteX31" fmla="*/ 40196 w 79152"/>
                <a:gd name="connsiteY31" fmla="*/ 102108 h 103346"/>
                <a:gd name="connsiteX32" fmla="*/ 59817 w 79152"/>
                <a:gd name="connsiteY32" fmla="*/ 102775 h 103346"/>
                <a:gd name="connsiteX33" fmla="*/ 77629 w 79152"/>
                <a:gd name="connsiteY33" fmla="*/ 103346 h 103346"/>
                <a:gd name="connsiteX34" fmla="*/ 77629 w 79152"/>
                <a:gd name="connsiteY34" fmla="*/ 103346 h 103346"/>
                <a:gd name="connsiteX35" fmla="*/ 78677 w 79152"/>
                <a:gd name="connsiteY35" fmla="*/ 102870 h 103346"/>
                <a:gd name="connsiteX36" fmla="*/ 79153 w 79152"/>
                <a:gd name="connsiteY36" fmla="*/ 101822 h 103346"/>
                <a:gd name="connsiteX37" fmla="*/ 79058 w 79152"/>
                <a:gd name="connsiteY37" fmla="*/ 98203 h 103346"/>
                <a:gd name="connsiteX38" fmla="*/ 78867 w 79152"/>
                <a:gd name="connsiteY38" fmla="*/ 92297 h 103346"/>
                <a:gd name="connsiteX39" fmla="*/ 78772 w 79152"/>
                <a:gd name="connsiteY39" fmla="*/ 86392 h 103346"/>
                <a:gd name="connsiteX40" fmla="*/ 78677 w 79152"/>
                <a:gd name="connsiteY40" fmla="*/ 82582 h 103346"/>
                <a:gd name="connsiteX41" fmla="*/ 77248 w 79152"/>
                <a:gd name="connsiteY41" fmla="*/ 81153 h 103346"/>
                <a:gd name="connsiteX42" fmla="*/ 65341 w 79152"/>
                <a:gd name="connsiteY42" fmla="*/ 80963 h 103346"/>
                <a:gd name="connsiteX43" fmla="*/ 51626 w 79152"/>
                <a:gd name="connsiteY43" fmla="*/ 80772 h 103346"/>
                <a:gd name="connsiteX44" fmla="*/ 45529 w 79152"/>
                <a:gd name="connsiteY44" fmla="*/ 80677 h 103346"/>
                <a:gd name="connsiteX45" fmla="*/ 38195 w 79152"/>
                <a:gd name="connsiteY45" fmla="*/ 80582 h 103346"/>
                <a:gd name="connsiteX46" fmla="*/ 34195 w 79152"/>
                <a:gd name="connsiteY46" fmla="*/ 80486 h 103346"/>
                <a:gd name="connsiteX47" fmla="*/ 24955 w 79152"/>
                <a:gd name="connsiteY47" fmla="*/ 80296 h 103346"/>
                <a:gd name="connsiteX48" fmla="*/ 24384 w 79152"/>
                <a:gd name="connsiteY48" fmla="*/ 80296 h 103346"/>
                <a:gd name="connsiteX49" fmla="*/ 24384 w 79152"/>
                <a:gd name="connsiteY49" fmla="*/ 79724 h 103346"/>
                <a:gd name="connsiteX50" fmla="*/ 24194 w 79152"/>
                <a:gd name="connsiteY50" fmla="*/ 74867 h 103346"/>
                <a:gd name="connsiteX51" fmla="*/ 24003 w 79152"/>
                <a:gd name="connsiteY51" fmla="*/ 70009 h 103346"/>
                <a:gd name="connsiteX52" fmla="*/ 23908 w 79152"/>
                <a:gd name="connsiteY52" fmla="*/ 65151 h 103346"/>
                <a:gd name="connsiteX53" fmla="*/ 23813 w 79152"/>
                <a:gd name="connsiteY53" fmla="*/ 60293 h 103346"/>
                <a:gd name="connsiteX54" fmla="*/ 23813 w 79152"/>
                <a:gd name="connsiteY54" fmla="*/ 59626 h 103346"/>
                <a:gd name="connsiteX55" fmla="*/ 24479 w 79152"/>
                <a:gd name="connsiteY55" fmla="*/ 59626 h 103346"/>
                <a:gd name="connsiteX56" fmla="*/ 36386 w 79152"/>
                <a:gd name="connsiteY56" fmla="*/ 59722 h 103346"/>
                <a:gd name="connsiteX57" fmla="*/ 48387 w 79152"/>
                <a:gd name="connsiteY57" fmla="*/ 59817 h 103346"/>
                <a:gd name="connsiteX58" fmla="*/ 60579 w 79152"/>
                <a:gd name="connsiteY58" fmla="*/ 59912 h 103346"/>
                <a:gd name="connsiteX59" fmla="*/ 70866 w 79152"/>
                <a:gd name="connsiteY59" fmla="*/ 60008 h 103346"/>
                <a:gd name="connsiteX60" fmla="*/ 71914 w 79152"/>
                <a:gd name="connsiteY60" fmla="*/ 59531 h 103346"/>
                <a:gd name="connsiteX61" fmla="*/ 72390 w 79152"/>
                <a:gd name="connsiteY61" fmla="*/ 58484 h 103346"/>
                <a:gd name="connsiteX62" fmla="*/ 72390 w 79152"/>
                <a:gd name="connsiteY62" fmla="*/ 55340 h 103346"/>
                <a:gd name="connsiteX63" fmla="*/ 72390 w 79152"/>
                <a:gd name="connsiteY63" fmla="*/ 50101 h 103346"/>
                <a:gd name="connsiteX64" fmla="*/ 72390 w 79152"/>
                <a:gd name="connsiteY64" fmla="*/ 44863 h 103346"/>
                <a:gd name="connsiteX65" fmla="*/ 72390 w 79152"/>
                <a:gd name="connsiteY65" fmla="*/ 41720 h 103346"/>
                <a:gd name="connsiteX66" fmla="*/ 71914 w 79152"/>
                <a:gd name="connsiteY66" fmla="*/ 40672 h 103346"/>
                <a:gd name="connsiteX67" fmla="*/ 70866 w 79152"/>
                <a:gd name="connsiteY67" fmla="*/ 40196 h 103346"/>
                <a:gd name="connsiteX68" fmla="*/ 60579 w 79152"/>
                <a:gd name="connsiteY68" fmla="*/ 40291 h 103346"/>
                <a:gd name="connsiteX69" fmla="*/ 48006 w 79152"/>
                <a:gd name="connsiteY69" fmla="*/ 40100 h 103346"/>
                <a:gd name="connsiteX70" fmla="*/ 36004 w 79152"/>
                <a:gd name="connsiteY70" fmla="*/ 40196 h 103346"/>
                <a:gd name="connsiteX71" fmla="*/ 30290 w 79152"/>
                <a:gd name="connsiteY71" fmla="*/ 40291 h 103346"/>
                <a:gd name="connsiteX72" fmla="*/ 24098 w 79152"/>
                <a:gd name="connsiteY72" fmla="*/ 40291 h 103346"/>
                <a:gd name="connsiteX73" fmla="*/ 23432 w 79152"/>
                <a:gd name="connsiteY73" fmla="*/ 40291 h 103346"/>
                <a:gd name="connsiteX74" fmla="*/ 23432 w 79152"/>
                <a:gd name="connsiteY74" fmla="*/ 39624 h 103346"/>
                <a:gd name="connsiteX75" fmla="*/ 23622 w 79152"/>
                <a:gd name="connsiteY75" fmla="*/ 35147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9152" h="103346">
                  <a:moveTo>
                    <a:pt x="23622" y="35147"/>
                  </a:moveTo>
                  <a:cubicBezTo>
                    <a:pt x="23717" y="33623"/>
                    <a:pt x="23717" y="32195"/>
                    <a:pt x="23813" y="30766"/>
                  </a:cubicBezTo>
                  <a:lnTo>
                    <a:pt x="24003" y="26289"/>
                  </a:lnTo>
                  <a:cubicBezTo>
                    <a:pt x="24098" y="24860"/>
                    <a:pt x="24098" y="23336"/>
                    <a:pt x="24194" y="21908"/>
                  </a:cubicBezTo>
                  <a:lnTo>
                    <a:pt x="24194" y="21336"/>
                  </a:lnTo>
                  <a:lnTo>
                    <a:pt x="24765" y="21336"/>
                  </a:lnTo>
                  <a:cubicBezTo>
                    <a:pt x="29051" y="21241"/>
                    <a:pt x="33338" y="21146"/>
                    <a:pt x="37719" y="21146"/>
                  </a:cubicBezTo>
                  <a:lnTo>
                    <a:pt x="43625" y="21050"/>
                  </a:lnTo>
                  <a:lnTo>
                    <a:pt x="50864" y="20955"/>
                  </a:lnTo>
                  <a:cubicBezTo>
                    <a:pt x="55245" y="20860"/>
                    <a:pt x="59722" y="20765"/>
                    <a:pt x="64199" y="20669"/>
                  </a:cubicBezTo>
                  <a:cubicBezTo>
                    <a:pt x="68009" y="20574"/>
                    <a:pt x="71819" y="20574"/>
                    <a:pt x="75724" y="20479"/>
                  </a:cubicBezTo>
                  <a:cubicBezTo>
                    <a:pt x="76486" y="20479"/>
                    <a:pt x="77152" y="19812"/>
                    <a:pt x="77152" y="19050"/>
                  </a:cubicBezTo>
                  <a:lnTo>
                    <a:pt x="77248" y="15621"/>
                  </a:lnTo>
                  <a:cubicBezTo>
                    <a:pt x="77248" y="13811"/>
                    <a:pt x="77343" y="12002"/>
                    <a:pt x="77343" y="10192"/>
                  </a:cubicBezTo>
                  <a:lnTo>
                    <a:pt x="77438" y="8382"/>
                  </a:lnTo>
                  <a:lnTo>
                    <a:pt x="77534" y="4763"/>
                  </a:lnTo>
                  <a:cubicBezTo>
                    <a:pt x="77534" y="3715"/>
                    <a:pt x="77629" y="2572"/>
                    <a:pt x="77629" y="1524"/>
                  </a:cubicBezTo>
                  <a:cubicBezTo>
                    <a:pt x="77629" y="1143"/>
                    <a:pt x="77534" y="762"/>
                    <a:pt x="77152" y="476"/>
                  </a:cubicBezTo>
                  <a:cubicBezTo>
                    <a:pt x="76867" y="191"/>
                    <a:pt x="76486" y="0"/>
                    <a:pt x="76105" y="0"/>
                  </a:cubicBezTo>
                  <a:cubicBezTo>
                    <a:pt x="70295" y="191"/>
                    <a:pt x="64389" y="381"/>
                    <a:pt x="58674" y="572"/>
                  </a:cubicBezTo>
                  <a:cubicBezTo>
                    <a:pt x="52197" y="762"/>
                    <a:pt x="45815" y="953"/>
                    <a:pt x="39434" y="1143"/>
                  </a:cubicBezTo>
                  <a:cubicBezTo>
                    <a:pt x="33052" y="1334"/>
                    <a:pt x="26765" y="1524"/>
                    <a:pt x="20574" y="1810"/>
                  </a:cubicBezTo>
                  <a:cubicBezTo>
                    <a:pt x="14954" y="2000"/>
                    <a:pt x="9430" y="2191"/>
                    <a:pt x="3905" y="2381"/>
                  </a:cubicBezTo>
                  <a:cubicBezTo>
                    <a:pt x="3143" y="2381"/>
                    <a:pt x="2572" y="2953"/>
                    <a:pt x="2477" y="3715"/>
                  </a:cubicBezTo>
                  <a:cubicBezTo>
                    <a:pt x="1715" y="11430"/>
                    <a:pt x="1048" y="19145"/>
                    <a:pt x="667" y="26765"/>
                  </a:cubicBezTo>
                  <a:cubicBezTo>
                    <a:pt x="191" y="35052"/>
                    <a:pt x="0" y="43434"/>
                    <a:pt x="0" y="51625"/>
                  </a:cubicBezTo>
                  <a:cubicBezTo>
                    <a:pt x="0" y="59817"/>
                    <a:pt x="191" y="68199"/>
                    <a:pt x="667" y="76486"/>
                  </a:cubicBezTo>
                  <a:cubicBezTo>
                    <a:pt x="1048" y="84106"/>
                    <a:pt x="1715" y="91821"/>
                    <a:pt x="2477" y="99536"/>
                  </a:cubicBezTo>
                  <a:cubicBezTo>
                    <a:pt x="2572" y="100298"/>
                    <a:pt x="3143" y="100870"/>
                    <a:pt x="3905" y="100870"/>
                  </a:cubicBezTo>
                  <a:cubicBezTo>
                    <a:pt x="9525" y="101060"/>
                    <a:pt x="15240" y="101251"/>
                    <a:pt x="20955" y="101441"/>
                  </a:cubicBezTo>
                  <a:cubicBezTo>
                    <a:pt x="25908" y="101632"/>
                    <a:pt x="30861" y="101822"/>
                    <a:pt x="35909" y="101918"/>
                  </a:cubicBezTo>
                  <a:lnTo>
                    <a:pt x="40196" y="102108"/>
                  </a:lnTo>
                  <a:lnTo>
                    <a:pt x="59817" y="102775"/>
                  </a:lnTo>
                  <a:cubicBezTo>
                    <a:pt x="65723" y="102965"/>
                    <a:pt x="71628" y="103156"/>
                    <a:pt x="77629" y="103346"/>
                  </a:cubicBezTo>
                  <a:lnTo>
                    <a:pt x="77629" y="103346"/>
                  </a:lnTo>
                  <a:cubicBezTo>
                    <a:pt x="78010" y="103346"/>
                    <a:pt x="78391" y="103156"/>
                    <a:pt x="78677" y="102870"/>
                  </a:cubicBezTo>
                  <a:cubicBezTo>
                    <a:pt x="78962" y="102584"/>
                    <a:pt x="79153" y="102203"/>
                    <a:pt x="79153" y="101822"/>
                  </a:cubicBezTo>
                  <a:cubicBezTo>
                    <a:pt x="79153" y="100584"/>
                    <a:pt x="79058" y="99346"/>
                    <a:pt x="79058" y="98203"/>
                  </a:cubicBezTo>
                  <a:cubicBezTo>
                    <a:pt x="78962" y="96202"/>
                    <a:pt x="78962" y="94298"/>
                    <a:pt x="78867" y="92297"/>
                  </a:cubicBezTo>
                  <a:lnTo>
                    <a:pt x="78772" y="86392"/>
                  </a:lnTo>
                  <a:lnTo>
                    <a:pt x="78677" y="82582"/>
                  </a:lnTo>
                  <a:cubicBezTo>
                    <a:pt x="78677" y="81820"/>
                    <a:pt x="78010" y="81153"/>
                    <a:pt x="77248" y="81153"/>
                  </a:cubicBezTo>
                  <a:cubicBezTo>
                    <a:pt x="73247" y="81058"/>
                    <a:pt x="69342" y="81058"/>
                    <a:pt x="65341" y="80963"/>
                  </a:cubicBezTo>
                  <a:cubicBezTo>
                    <a:pt x="60770" y="80867"/>
                    <a:pt x="56198" y="80772"/>
                    <a:pt x="51626" y="80772"/>
                  </a:cubicBezTo>
                  <a:lnTo>
                    <a:pt x="45529" y="80677"/>
                  </a:lnTo>
                  <a:lnTo>
                    <a:pt x="38195" y="80582"/>
                  </a:lnTo>
                  <a:lnTo>
                    <a:pt x="34195" y="80486"/>
                  </a:lnTo>
                  <a:lnTo>
                    <a:pt x="24955" y="80296"/>
                  </a:lnTo>
                  <a:lnTo>
                    <a:pt x="24384" y="80296"/>
                  </a:lnTo>
                  <a:lnTo>
                    <a:pt x="24384" y="79724"/>
                  </a:lnTo>
                  <a:cubicBezTo>
                    <a:pt x="24289" y="78105"/>
                    <a:pt x="24289" y="76581"/>
                    <a:pt x="24194" y="74867"/>
                  </a:cubicBezTo>
                  <a:cubicBezTo>
                    <a:pt x="24098" y="73247"/>
                    <a:pt x="24098" y="71628"/>
                    <a:pt x="24003" y="70009"/>
                  </a:cubicBezTo>
                  <a:cubicBezTo>
                    <a:pt x="23908" y="68389"/>
                    <a:pt x="23908" y="66770"/>
                    <a:pt x="23908" y="65151"/>
                  </a:cubicBezTo>
                  <a:cubicBezTo>
                    <a:pt x="23908" y="63532"/>
                    <a:pt x="23813" y="61913"/>
                    <a:pt x="23813" y="60293"/>
                  </a:cubicBezTo>
                  <a:lnTo>
                    <a:pt x="23813" y="59626"/>
                  </a:lnTo>
                  <a:lnTo>
                    <a:pt x="24479" y="59626"/>
                  </a:lnTo>
                  <a:lnTo>
                    <a:pt x="36386" y="59722"/>
                  </a:lnTo>
                  <a:lnTo>
                    <a:pt x="48387" y="59817"/>
                  </a:lnTo>
                  <a:lnTo>
                    <a:pt x="60579" y="59912"/>
                  </a:lnTo>
                  <a:lnTo>
                    <a:pt x="70866" y="60008"/>
                  </a:lnTo>
                  <a:cubicBezTo>
                    <a:pt x="71247" y="60008"/>
                    <a:pt x="71628" y="59817"/>
                    <a:pt x="71914" y="59531"/>
                  </a:cubicBezTo>
                  <a:cubicBezTo>
                    <a:pt x="72200" y="59246"/>
                    <a:pt x="72390" y="58864"/>
                    <a:pt x="72390" y="58484"/>
                  </a:cubicBezTo>
                  <a:lnTo>
                    <a:pt x="72390" y="55340"/>
                  </a:lnTo>
                  <a:lnTo>
                    <a:pt x="72390" y="50101"/>
                  </a:lnTo>
                  <a:lnTo>
                    <a:pt x="72390" y="44863"/>
                  </a:lnTo>
                  <a:cubicBezTo>
                    <a:pt x="72390" y="43815"/>
                    <a:pt x="72390" y="42767"/>
                    <a:pt x="72390" y="41720"/>
                  </a:cubicBezTo>
                  <a:cubicBezTo>
                    <a:pt x="72390" y="41338"/>
                    <a:pt x="72200" y="40958"/>
                    <a:pt x="71914" y="40672"/>
                  </a:cubicBezTo>
                  <a:cubicBezTo>
                    <a:pt x="71628" y="40386"/>
                    <a:pt x="71247" y="40196"/>
                    <a:pt x="70866" y="40196"/>
                  </a:cubicBezTo>
                  <a:lnTo>
                    <a:pt x="60579" y="40291"/>
                  </a:lnTo>
                  <a:lnTo>
                    <a:pt x="48006" y="40100"/>
                  </a:lnTo>
                  <a:lnTo>
                    <a:pt x="36004" y="40196"/>
                  </a:lnTo>
                  <a:lnTo>
                    <a:pt x="30290" y="40291"/>
                  </a:lnTo>
                  <a:lnTo>
                    <a:pt x="24098" y="40291"/>
                  </a:lnTo>
                  <a:lnTo>
                    <a:pt x="23432" y="40291"/>
                  </a:lnTo>
                  <a:lnTo>
                    <a:pt x="23432" y="39624"/>
                  </a:lnTo>
                  <a:cubicBezTo>
                    <a:pt x="23527" y="38100"/>
                    <a:pt x="23527" y="36671"/>
                    <a:pt x="23622" y="351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D59699C-2F33-42A3-86E6-0507FF35573C}"/>
                </a:ext>
              </a:extLst>
            </p:cNvPr>
            <p:cNvSpPr/>
            <p:nvPr/>
          </p:nvSpPr>
          <p:spPr>
            <a:xfrm>
              <a:off x="3600450" y="2386012"/>
              <a:ext cx="500517" cy="369569"/>
            </a:xfrm>
            <a:custGeom>
              <a:avLst/>
              <a:gdLst>
                <a:gd name="connsiteX0" fmla="*/ 497015 w 500517"/>
                <a:gd name="connsiteY0" fmla="*/ 265938 h 369569"/>
                <a:gd name="connsiteX1" fmla="*/ 478346 w 500517"/>
                <a:gd name="connsiteY1" fmla="*/ 265652 h 369569"/>
                <a:gd name="connsiteX2" fmla="*/ 475488 w 500517"/>
                <a:gd name="connsiteY2" fmla="*/ 266891 h 369569"/>
                <a:gd name="connsiteX3" fmla="*/ 403098 w 500517"/>
                <a:gd name="connsiteY3" fmla="*/ 318897 h 369569"/>
                <a:gd name="connsiteX4" fmla="*/ 265462 w 500517"/>
                <a:gd name="connsiteY4" fmla="*/ 347567 h 369569"/>
                <a:gd name="connsiteX5" fmla="*/ 265271 w 500517"/>
                <a:gd name="connsiteY5" fmla="*/ 347567 h 369569"/>
                <a:gd name="connsiteX6" fmla="*/ 91631 w 500517"/>
                <a:gd name="connsiteY6" fmla="*/ 298609 h 369569"/>
                <a:gd name="connsiteX7" fmla="*/ 40195 w 500517"/>
                <a:gd name="connsiteY7" fmla="*/ 246602 h 369569"/>
                <a:gd name="connsiteX8" fmla="*/ 21812 w 500517"/>
                <a:gd name="connsiteY8" fmla="*/ 184785 h 369569"/>
                <a:gd name="connsiteX9" fmla="*/ 40195 w 500517"/>
                <a:gd name="connsiteY9" fmla="*/ 122873 h 369569"/>
                <a:gd name="connsiteX10" fmla="*/ 127635 w 500517"/>
                <a:gd name="connsiteY10" fmla="*/ 50578 h 369569"/>
                <a:gd name="connsiteX11" fmla="*/ 265271 w 500517"/>
                <a:gd name="connsiteY11" fmla="*/ 21908 h 369569"/>
                <a:gd name="connsiteX12" fmla="*/ 265462 w 500517"/>
                <a:gd name="connsiteY12" fmla="*/ 21908 h 369569"/>
                <a:gd name="connsiteX13" fmla="*/ 439103 w 500517"/>
                <a:gd name="connsiteY13" fmla="*/ 70961 h 369569"/>
                <a:gd name="connsiteX14" fmla="*/ 472726 w 500517"/>
                <a:gd name="connsiteY14" fmla="*/ 99632 h 369569"/>
                <a:gd name="connsiteX15" fmla="*/ 475488 w 500517"/>
                <a:gd name="connsiteY15" fmla="*/ 100870 h 369569"/>
                <a:gd name="connsiteX16" fmla="*/ 483584 w 500517"/>
                <a:gd name="connsiteY16" fmla="*/ 100775 h 369569"/>
                <a:gd name="connsiteX17" fmla="*/ 494443 w 500517"/>
                <a:gd name="connsiteY17" fmla="*/ 100584 h 369569"/>
                <a:gd name="connsiteX18" fmla="*/ 497681 w 500517"/>
                <a:gd name="connsiteY18" fmla="*/ 98489 h 369569"/>
                <a:gd name="connsiteX19" fmla="*/ 497205 w 500517"/>
                <a:gd name="connsiteY19" fmla="*/ 94583 h 369569"/>
                <a:gd name="connsiteX20" fmla="*/ 412242 w 500517"/>
                <a:gd name="connsiteY20" fmla="*/ 30671 h 369569"/>
                <a:gd name="connsiteX21" fmla="*/ 265462 w 500517"/>
                <a:gd name="connsiteY21" fmla="*/ 0 h 369569"/>
                <a:gd name="connsiteX22" fmla="*/ 79343 w 500517"/>
                <a:gd name="connsiteY22" fmla="*/ 52769 h 369569"/>
                <a:gd name="connsiteX23" fmla="*/ 21622 w 500517"/>
                <a:gd name="connsiteY23" fmla="*/ 111347 h 369569"/>
                <a:gd name="connsiteX24" fmla="*/ 0 w 500517"/>
                <a:gd name="connsiteY24" fmla="*/ 184690 h 369569"/>
                <a:gd name="connsiteX25" fmla="*/ 0 w 500517"/>
                <a:gd name="connsiteY25" fmla="*/ 184785 h 369569"/>
                <a:gd name="connsiteX26" fmla="*/ 0 w 500517"/>
                <a:gd name="connsiteY26" fmla="*/ 184880 h 369569"/>
                <a:gd name="connsiteX27" fmla="*/ 21622 w 500517"/>
                <a:gd name="connsiteY27" fmla="*/ 258223 h 369569"/>
                <a:gd name="connsiteX28" fmla="*/ 118586 w 500517"/>
                <a:gd name="connsiteY28" fmla="*/ 338900 h 369569"/>
                <a:gd name="connsiteX29" fmla="*/ 265462 w 500517"/>
                <a:gd name="connsiteY29" fmla="*/ 369570 h 369569"/>
                <a:gd name="connsiteX30" fmla="*/ 265462 w 500517"/>
                <a:gd name="connsiteY30" fmla="*/ 369570 h 369569"/>
                <a:gd name="connsiteX31" fmla="*/ 451580 w 500517"/>
                <a:gd name="connsiteY31" fmla="*/ 316706 h 369569"/>
                <a:gd name="connsiteX32" fmla="*/ 499777 w 500517"/>
                <a:gd name="connsiteY32" fmla="*/ 271844 h 369569"/>
                <a:gd name="connsiteX33" fmla="*/ 500158 w 500517"/>
                <a:gd name="connsiteY33" fmla="*/ 268034 h 369569"/>
                <a:gd name="connsiteX34" fmla="*/ 497015 w 500517"/>
                <a:gd name="connsiteY34" fmla="*/ 265938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0517" h="369569">
                  <a:moveTo>
                    <a:pt x="497015" y="265938"/>
                  </a:moveTo>
                  <a:cubicBezTo>
                    <a:pt x="491109" y="265843"/>
                    <a:pt x="484823" y="265748"/>
                    <a:pt x="478346" y="265652"/>
                  </a:cubicBezTo>
                  <a:cubicBezTo>
                    <a:pt x="477298" y="265652"/>
                    <a:pt x="476250" y="266129"/>
                    <a:pt x="475488" y="266891"/>
                  </a:cubicBezTo>
                  <a:cubicBezTo>
                    <a:pt x="457391" y="287369"/>
                    <a:pt x="432435" y="305372"/>
                    <a:pt x="403098" y="318897"/>
                  </a:cubicBezTo>
                  <a:cubicBezTo>
                    <a:pt x="362522" y="337661"/>
                    <a:pt x="314897" y="347567"/>
                    <a:pt x="265462" y="347567"/>
                  </a:cubicBezTo>
                  <a:lnTo>
                    <a:pt x="265271" y="347567"/>
                  </a:lnTo>
                  <a:cubicBezTo>
                    <a:pt x="199454" y="347567"/>
                    <a:pt x="137732" y="330041"/>
                    <a:pt x="91631" y="298609"/>
                  </a:cubicBezTo>
                  <a:cubicBezTo>
                    <a:pt x="69437" y="283464"/>
                    <a:pt x="52197" y="265938"/>
                    <a:pt x="40195" y="246602"/>
                  </a:cubicBezTo>
                  <a:cubicBezTo>
                    <a:pt x="28004" y="226886"/>
                    <a:pt x="21908" y="206121"/>
                    <a:pt x="21812" y="184785"/>
                  </a:cubicBezTo>
                  <a:cubicBezTo>
                    <a:pt x="21812" y="163449"/>
                    <a:pt x="28004" y="142685"/>
                    <a:pt x="40195" y="122873"/>
                  </a:cubicBezTo>
                  <a:cubicBezTo>
                    <a:pt x="58198" y="93821"/>
                    <a:pt x="88392" y="68675"/>
                    <a:pt x="127635" y="50578"/>
                  </a:cubicBezTo>
                  <a:cubicBezTo>
                    <a:pt x="168212" y="31909"/>
                    <a:pt x="215837" y="21908"/>
                    <a:pt x="265271" y="21908"/>
                  </a:cubicBezTo>
                  <a:lnTo>
                    <a:pt x="265462" y="21908"/>
                  </a:lnTo>
                  <a:cubicBezTo>
                    <a:pt x="331280" y="21908"/>
                    <a:pt x="393001" y="39434"/>
                    <a:pt x="439103" y="70961"/>
                  </a:cubicBezTo>
                  <a:cubicBezTo>
                    <a:pt x="451866" y="79629"/>
                    <a:pt x="463106" y="89249"/>
                    <a:pt x="472726" y="99632"/>
                  </a:cubicBezTo>
                  <a:cubicBezTo>
                    <a:pt x="473488" y="100394"/>
                    <a:pt x="474440" y="100870"/>
                    <a:pt x="475488" y="100870"/>
                  </a:cubicBezTo>
                  <a:lnTo>
                    <a:pt x="483584" y="100775"/>
                  </a:lnTo>
                  <a:lnTo>
                    <a:pt x="494443" y="100584"/>
                  </a:lnTo>
                  <a:cubicBezTo>
                    <a:pt x="495872" y="100584"/>
                    <a:pt x="497110" y="99727"/>
                    <a:pt x="497681" y="98489"/>
                  </a:cubicBezTo>
                  <a:cubicBezTo>
                    <a:pt x="498253" y="97250"/>
                    <a:pt x="498158" y="95726"/>
                    <a:pt x="497205" y="94583"/>
                  </a:cubicBezTo>
                  <a:cubicBezTo>
                    <a:pt x="476536" y="68866"/>
                    <a:pt x="447389" y="46958"/>
                    <a:pt x="412242" y="30671"/>
                  </a:cubicBezTo>
                  <a:cubicBezTo>
                    <a:pt x="368808" y="10573"/>
                    <a:pt x="318040" y="0"/>
                    <a:pt x="265462" y="0"/>
                  </a:cubicBezTo>
                  <a:cubicBezTo>
                    <a:pt x="195453" y="0"/>
                    <a:pt x="129350" y="18669"/>
                    <a:pt x="79343" y="52769"/>
                  </a:cubicBezTo>
                  <a:cubicBezTo>
                    <a:pt x="54769" y="69533"/>
                    <a:pt x="35338" y="89249"/>
                    <a:pt x="21622" y="111347"/>
                  </a:cubicBezTo>
                  <a:cubicBezTo>
                    <a:pt x="7334" y="134398"/>
                    <a:pt x="0" y="159163"/>
                    <a:pt x="0" y="184690"/>
                  </a:cubicBezTo>
                  <a:lnTo>
                    <a:pt x="0" y="184785"/>
                  </a:lnTo>
                  <a:lnTo>
                    <a:pt x="0" y="184880"/>
                  </a:lnTo>
                  <a:cubicBezTo>
                    <a:pt x="0" y="210407"/>
                    <a:pt x="7334" y="235172"/>
                    <a:pt x="21622" y="258223"/>
                  </a:cubicBezTo>
                  <a:cubicBezTo>
                    <a:pt x="42101" y="291275"/>
                    <a:pt x="75724" y="319088"/>
                    <a:pt x="118586" y="338900"/>
                  </a:cubicBezTo>
                  <a:cubicBezTo>
                    <a:pt x="162211" y="358997"/>
                    <a:pt x="212884" y="369570"/>
                    <a:pt x="265462" y="369570"/>
                  </a:cubicBezTo>
                  <a:lnTo>
                    <a:pt x="265462" y="369570"/>
                  </a:lnTo>
                  <a:cubicBezTo>
                    <a:pt x="335566" y="369475"/>
                    <a:pt x="401574" y="350901"/>
                    <a:pt x="451580" y="316706"/>
                  </a:cubicBezTo>
                  <a:cubicBezTo>
                    <a:pt x="470916" y="303562"/>
                    <a:pt x="487109" y="288417"/>
                    <a:pt x="499777" y="271844"/>
                  </a:cubicBezTo>
                  <a:cubicBezTo>
                    <a:pt x="500634" y="270701"/>
                    <a:pt x="500729" y="269272"/>
                    <a:pt x="500158" y="268034"/>
                  </a:cubicBezTo>
                  <a:cubicBezTo>
                    <a:pt x="499682" y="266795"/>
                    <a:pt x="498443" y="265938"/>
                    <a:pt x="497015" y="2659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8CCA186-C757-4A05-8DCD-D832C74D0AF7}"/>
                </a:ext>
              </a:extLst>
            </p:cNvPr>
            <p:cNvSpPr/>
            <p:nvPr/>
          </p:nvSpPr>
          <p:spPr>
            <a:xfrm>
              <a:off x="3655123" y="2519838"/>
              <a:ext cx="77844" cy="97250"/>
            </a:xfrm>
            <a:custGeom>
              <a:avLst/>
              <a:gdLst>
                <a:gd name="connsiteX0" fmla="*/ 29337 w 77844"/>
                <a:gd name="connsiteY0" fmla="*/ 56007 h 97250"/>
                <a:gd name="connsiteX1" fmla="*/ 36767 w 77844"/>
                <a:gd name="connsiteY1" fmla="*/ 56007 h 97250"/>
                <a:gd name="connsiteX2" fmla="*/ 36862 w 77844"/>
                <a:gd name="connsiteY2" fmla="*/ 56007 h 97250"/>
                <a:gd name="connsiteX3" fmla="*/ 40767 w 77844"/>
                <a:gd name="connsiteY3" fmla="*/ 56007 h 97250"/>
                <a:gd name="connsiteX4" fmla="*/ 44482 w 77844"/>
                <a:gd name="connsiteY4" fmla="*/ 56007 h 97250"/>
                <a:gd name="connsiteX5" fmla="*/ 52197 w 77844"/>
                <a:gd name="connsiteY5" fmla="*/ 56007 h 97250"/>
                <a:gd name="connsiteX6" fmla="*/ 52769 w 77844"/>
                <a:gd name="connsiteY6" fmla="*/ 56007 h 97250"/>
                <a:gd name="connsiteX7" fmla="*/ 52769 w 77844"/>
                <a:gd name="connsiteY7" fmla="*/ 56578 h 97250"/>
                <a:gd name="connsiteX8" fmla="*/ 53150 w 77844"/>
                <a:gd name="connsiteY8" fmla="*/ 66770 h 97250"/>
                <a:gd name="connsiteX9" fmla="*/ 53816 w 77844"/>
                <a:gd name="connsiteY9" fmla="*/ 76867 h 97250"/>
                <a:gd name="connsiteX10" fmla="*/ 54769 w 77844"/>
                <a:gd name="connsiteY10" fmla="*/ 87059 h 97250"/>
                <a:gd name="connsiteX11" fmla="*/ 55817 w 77844"/>
                <a:gd name="connsiteY11" fmla="*/ 95440 h 97250"/>
                <a:gd name="connsiteX12" fmla="*/ 57245 w 77844"/>
                <a:gd name="connsiteY12" fmla="*/ 96679 h 97250"/>
                <a:gd name="connsiteX13" fmla="*/ 61246 w 77844"/>
                <a:gd name="connsiteY13" fmla="*/ 96774 h 97250"/>
                <a:gd name="connsiteX14" fmla="*/ 67056 w 77844"/>
                <a:gd name="connsiteY14" fmla="*/ 96964 h 97250"/>
                <a:gd name="connsiteX15" fmla="*/ 72866 w 77844"/>
                <a:gd name="connsiteY15" fmla="*/ 97155 h 97250"/>
                <a:gd name="connsiteX16" fmla="*/ 76295 w 77844"/>
                <a:gd name="connsiteY16" fmla="*/ 97250 h 97250"/>
                <a:gd name="connsiteX17" fmla="*/ 76391 w 77844"/>
                <a:gd name="connsiteY17" fmla="*/ 97250 h 97250"/>
                <a:gd name="connsiteX18" fmla="*/ 77438 w 77844"/>
                <a:gd name="connsiteY18" fmla="*/ 96774 h 97250"/>
                <a:gd name="connsiteX19" fmla="*/ 77819 w 77844"/>
                <a:gd name="connsiteY19" fmla="*/ 95631 h 97250"/>
                <a:gd name="connsiteX20" fmla="*/ 75914 w 77844"/>
                <a:gd name="connsiteY20" fmla="*/ 73247 h 97250"/>
                <a:gd name="connsiteX21" fmla="*/ 75152 w 77844"/>
                <a:gd name="connsiteY21" fmla="*/ 48577 h 97250"/>
                <a:gd name="connsiteX22" fmla="*/ 75914 w 77844"/>
                <a:gd name="connsiteY22" fmla="*/ 23908 h 97250"/>
                <a:gd name="connsiteX23" fmla="*/ 77819 w 77844"/>
                <a:gd name="connsiteY23" fmla="*/ 1619 h 97250"/>
                <a:gd name="connsiteX24" fmla="*/ 77438 w 77844"/>
                <a:gd name="connsiteY24" fmla="*/ 476 h 97250"/>
                <a:gd name="connsiteX25" fmla="*/ 76295 w 77844"/>
                <a:gd name="connsiteY25" fmla="*/ 0 h 97250"/>
                <a:gd name="connsiteX26" fmla="*/ 75724 w 77844"/>
                <a:gd name="connsiteY26" fmla="*/ 0 h 97250"/>
                <a:gd name="connsiteX27" fmla="*/ 72866 w 77844"/>
                <a:gd name="connsiteY27" fmla="*/ 95 h 97250"/>
                <a:gd name="connsiteX28" fmla="*/ 70104 w 77844"/>
                <a:gd name="connsiteY28" fmla="*/ 190 h 97250"/>
                <a:gd name="connsiteX29" fmla="*/ 67056 w 77844"/>
                <a:gd name="connsiteY29" fmla="*/ 286 h 97250"/>
                <a:gd name="connsiteX30" fmla="*/ 64103 w 77844"/>
                <a:gd name="connsiteY30" fmla="*/ 381 h 97250"/>
                <a:gd name="connsiteX31" fmla="*/ 61246 w 77844"/>
                <a:gd name="connsiteY31" fmla="*/ 476 h 97250"/>
                <a:gd name="connsiteX32" fmla="*/ 60865 w 77844"/>
                <a:gd name="connsiteY32" fmla="*/ 476 h 97250"/>
                <a:gd name="connsiteX33" fmla="*/ 57245 w 77844"/>
                <a:gd name="connsiteY33" fmla="*/ 571 h 97250"/>
                <a:gd name="connsiteX34" fmla="*/ 55817 w 77844"/>
                <a:gd name="connsiteY34" fmla="*/ 1810 h 97250"/>
                <a:gd name="connsiteX35" fmla="*/ 54864 w 77844"/>
                <a:gd name="connsiteY35" fmla="*/ 9430 h 97250"/>
                <a:gd name="connsiteX36" fmla="*/ 53912 w 77844"/>
                <a:gd name="connsiteY36" fmla="*/ 18764 h 97250"/>
                <a:gd name="connsiteX37" fmla="*/ 53245 w 77844"/>
                <a:gd name="connsiteY37" fmla="*/ 28099 h 97250"/>
                <a:gd name="connsiteX38" fmla="*/ 52864 w 77844"/>
                <a:gd name="connsiteY38" fmla="*/ 37338 h 97250"/>
                <a:gd name="connsiteX39" fmla="*/ 52864 w 77844"/>
                <a:gd name="connsiteY39" fmla="*/ 37910 h 97250"/>
                <a:gd name="connsiteX40" fmla="*/ 52292 w 77844"/>
                <a:gd name="connsiteY40" fmla="*/ 37910 h 97250"/>
                <a:gd name="connsiteX41" fmla="*/ 44577 w 77844"/>
                <a:gd name="connsiteY41" fmla="*/ 38005 h 97250"/>
                <a:gd name="connsiteX42" fmla="*/ 39434 w 77844"/>
                <a:gd name="connsiteY42" fmla="*/ 38100 h 97250"/>
                <a:gd name="connsiteX43" fmla="*/ 36957 w 77844"/>
                <a:gd name="connsiteY43" fmla="*/ 38100 h 97250"/>
                <a:gd name="connsiteX44" fmla="*/ 29432 w 77844"/>
                <a:gd name="connsiteY44" fmla="*/ 38195 h 97250"/>
                <a:gd name="connsiteX45" fmla="*/ 22003 w 77844"/>
                <a:gd name="connsiteY45" fmla="*/ 38576 h 97250"/>
                <a:gd name="connsiteX46" fmla="*/ 21336 w 77844"/>
                <a:gd name="connsiteY46" fmla="*/ 38576 h 97250"/>
                <a:gd name="connsiteX47" fmla="*/ 21336 w 77844"/>
                <a:gd name="connsiteY47" fmla="*/ 37910 h 97250"/>
                <a:gd name="connsiteX48" fmla="*/ 21908 w 77844"/>
                <a:gd name="connsiteY48" fmla="*/ 28765 h 97250"/>
                <a:gd name="connsiteX49" fmla="*/ 22765 w 77844"/>
                <a:gd name="connsiteY49" fmla="*/ 19622 h 97250"/>
                <a:gd name="connsiteX50" fmla="*/ 23908 w 77844"/>
                <a:gd name="connsiteY50" fmla="*/ 10477 h 97250"/>
                <a:gd name="connsiteX51" fmla="*/ 24955 w 77844"/>
                <a:gd name="connsiteY51" fmla="*/ 3810 h 97250"/>
                <a:gd name="connsiteX52" fmla="*/ 24575 w 77844"/>
                <a:gd name="connsiteY52" fmla="*/ 2572 h 97250"/>
                <a:gd name="connsiteX53" fmla="*/ 23432 w 77844"/>
                <a:gd name="connsiteY53" fmla="*/ 2096 h 97250"/>
                <a:gd name="connsiteX54" fmla="*/ 20288 w 77844"/>
                <a:gd name="connsiteY54" fmla="*/ 2381 h 97250"/>
                <a:gd name="connsiteX55" fmla="*/ 14859 w 77844"/>
                <a:gd name="connsiteY55" fmla="*/ 2572 h 97250"/>
                <a:gd name="connsiteX56" fmla="*/ 9430 w 77844"/>
                <a:gd name="connsiteY56" fmla="*/ 2762 h 97250"/>
                <a:gd name="connsiteX57" fmla="*/ 6572 w 77844"/>
                <a:gd name="connsiteY57" fmla="*/ 2858 h 97250"/>
                <a:gd name="connsiteX58" fmla="*/ 5620 w 77844"/>
                <a:gd name="connsiteY58" fmla="*/ 2858 h 97250"/>
                <a:gd name="connsiteX59" fmla="*/ 4286 w 77844"/>
                <a:gd name="connsiteY59" fmla="*/ 4096 h 97250"/>
                <a:gd name="connsiteX60" fmla="*/ 1143 w 77844"/>
                <a:gd name="connsiteY60" fmla="*/ 25717 h 97250"/>
                <a:gd name="connsiteX61" fmla="*/ 0 w 77844"/>
                <a:gd name="connsiteY61" fmla="*/ 48863 h 97250"/>
                <a:gd name="connsiteX62" fmla="*/ 1143 w 77844"/>
                <a:gd name="connsiteY62" fmla="*/ 72009 h 97250"/>
                <a:gd name="connsiteX63" fmla="*/ 4191 w 77844"/>
                <a:gd name="connsiteY63" fmla="*/ 93631 h 97250"/>
                <a:gd name="connsiteX64" fmla="*/ 5525 w 77844"/>
                <a:gd name="connsiteY64" fmla="*/ 94869 h 97250"/>
                <a:gd name="connsiteX65" fmla="*/ 9335 w 77844"/>
                <a:gd name="connsiteY65" fmla="*/ 95060 h 97250"/>
                <a:gd name="connsiteX66" fmla="*/ 14764 w 77844"/>
                <a:gd name="connsiteY66" fmla="*/ 95250 h 97250"/>
                <a:gd name="connsiteX67" fmla="*/ 20288 w 77844"/>
                <a:gd name="connsiteY67" fmla="*/ 95440 h 97250"/>
                <a:gd name="connsiteX68" fmla="*/ 20669 w 77844"/>
                <a:gd name="connsiteY68" fmla="*/ 95440 h 97250"/>
                <a:gd name="connsiteX69" fmla="*/ 23241 w 77844"/>
                <a:gd name="connsiteY69" fmla="*/ 95536 h 97250"/>
                <a:gd name="connsiteX70" fmla="*/ 24384 w 77844"/>
                <a:gd name="connsiteY70" fmla="*/ 95060 h 97250"/>
                <a:gd name="connsiteX71" fmla="*/ 24765 w 77844"/>
                <a:gd name="connsiteY71" fmla="*/ 93821 h 97250"/>
                <a:gd name="connsiteX72" fmla="*/ 23622 w 77844"/>
                <a:gd name="connsiteY72" fmla="*/ 86392 h 97250"/>
                <a:gd name="connsiteX73" fmla="*/ 22479 w 77844"/>
                <a:gd name="connsiteY73" fmla="*/ 76486 h 97250"/>
                <a:gd name="connsiteX74" fmla="*/ 21622 w 77844"/>
                <a:gd name="connsiteY74" fmla="*/ 66580 h 97250"/>
                <a:gd name="connsiteX75" fmla="*/ 21146 w 77844"/>
                <a:gd name="connsiteY75" fmla="*/ 56674 h 97250"/>
                <a:gd name="connsiteX76" fmla="*/ 21146 w 77844"/>
                <a:gd name="connsiteY76" fmla="*/ 56007 h 97250"/>
                <a:gd name="connsiteX77" fmla="*/ 21812 w 77844"/>
                <a:gd name="connsiteY77" fmla="*/ 56007 h 97250"/>
                <a:gd name="connsiteX78" fmla="*/ 29337 w 77844"/>
                <a:gd name="connsiteY78" fmla="*/ 56007 h 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7844" h="97250">
                  <a:moveTo>
                    <a:pt x="29337" y="56007"/>
                  </a:moveTo>
                  <a:lnTo>
                    <a:pt x="36767" y="56007"/>
                  </a:lnTo>
                  <a:lnTo>
                    <a:pt x="36862" y="56007"/>
                  </a:lnTo>
                  <a:lnTo>
                    <a:pt x="40767" y="56007"/>
                  </a:lnTo>
                  <a:lnTo>
                    <a:pt x="44482" y="56007"/>
                  </a:lnTo>
                  <a:lnTo>
                    <a:pt x="52197" y="56007"/>
                  </a:lnTo>
                  <a:lnTo>
                    <a:pt x="52769" y="56007"/>
                  </a:lnTo>
                  <a:lnTo>
                    <a:pt x="52769" y="56578"/>
                  </a:lnTo>
                  <a:cubicBezTo>
                    <a:pt x="52864" y="59912"/>
                    <a:pt x="52959" y="63341"/>
                    <a:pt x="53150" y="66770"/>
                  </a:cubicBezTo>
                  <a:cubicBezTo>
                    <a:pt x="53340" y="70009"/>
                    <a:pt x="53531" y="73438"/>
                    <a:pt x="53816" y="76867"/>
                  </a:cubicBezTo>
                  <a:cubicBezTo>
                    <a:pt x="54102" y="80296"/>
                    <a:pt x="54388" y="83725"/>
                    <a:pt x="54769" y="87059"/>
                  </a:cubicBezTo>
                  <a:cubicBezTo>
                    <a:pt x="55055" y="89916"/>
                    <a:pt x="55436" y="92678"/>
                    <a:pt x="55817" y="95440"/>
                  </a:cubicBezTo>
                  <a:cubicBezTo>
                    <a:pt x="55912" y="96107"/>
                    <a:pt x="56483" y="96679"/>
                    <a:pt x="57245" y="96679"/>
                  </a:cubicBezTo>
                  <a:lnTo>
                    <a:pt x="61246" y="96774"/>
                  </a:lnTo>
                  <a:cubicBezTo>
                    <a:pt x="63151" y="96869"/>
                    <a:pt x="65056" y="96964"/>
                    <a:pt x="67056" y="96964"/>
                  </a:cubicBezTo>
                  <a:lnTo>
                    <a:pt x="72866" y="97155"/>
                  </a:lnTo>
                  <a:lnTo>
                    <a:pt x="76295" y="97250"/>
                  </a:lnTo>
                  <a:lnTo>
                    <a:pt x="76391" y="97250"/>
                  </a:lnTo>
                  <a:cubicBezTo>
                    <a:pt x="76772" y="97250"/>
                    <a:pt x="77153" y="97060"/>
                    <a:pt x="77438" y="96774"/>
                  </a:cubicBezTo>
                  <a:cubicBezTo>
                    <a:pt x="77724" y="96488"/>
                    <a:pt x="77915" y="96012"/>
                    <a:pt x="77819" y="95631"/>
                  </a:cubicBezTo>
                  <a:cubicBezTo>
                    <a:pt x="76962" y="88201"/>
                    <a:pt x="76295" y="80772"/>
                    <a:pt x="75914" y="73247"/>
                  </a:cubicBezTo>
                  <a:cubicBezTo>
                    <a:pt x="75438" y="65056"/>
                    <a:pt x="75152" y="56769"/>
                    <a:pt x="75152" y="48577"/>
                  </a:cubicBezTo>
                  <a:cubicBezTo>
                    <a:pt x="75152" y="40386"/>
                    <a:pt x="75438" y="32099"/>
                    <a:pt x="75914" y="23908"/>
                  </a:cubicBezTo>
                  <a:cubicBezTo>
                    <a:pt x="76391" y="16478"/>
                    <a:pt x="77057" y="8953"/>
                    <a:pt x="77819" y="1619"/>
                  </a:cubicBezTo>
                  <a:cubicBezTo>
                    <a:pt x="77915" y="1143"/>
                    <a:pt x="77724" y="762"/>
                    <a:pt x="77438" y="476"/>
                  </a:cubicBezTo>
                  <a:cubicBezTo>
                    <a:pt x="77153" y="190"/>
                    <a:pt x="76676" y="0"/>
                    <a:pt x="76295" y="0"/>
                  </a:cubicBezTo>
                  <a:lnTo>
                    <a:pt x="75724" y="0"/>
                  </a:lnTo>
                  <a:lnTo>
                    <a:pt x="72866" y="95"/>
                  </a:lnTo>
                  <a:lnTo>
                    <a:pt x="70104" y="190"/>
                  </a:lnTo>
                  <a:lnTo>
                    <a:pt x="67056" y="286"/>
                  </a:lnTo>
                  <a:lnTo>
                    <a:pt x="64103" y="381"/>
                  </a:lnTo>
                  <a:lnTo>
                    <a:pt x="61246" y="476"/>
                  </a:lnTo>
                  <a:lnTo>
                    <a:pt x="60865" y="476"/>
                  </a:lnTo>
                  <a:lnTo>
                    <a:pt x="57245" y="571"/>
                  </a:lnTo>
                  <a:cubicBezTo>
                    <a:pt x="56579" y="571"/>
                    <a:pt x="55912" y="1143"/>
                    <a:pt x="55817" y="1810"/>
                  </a:cubicBezTo>
                  <a:cubicBezTo>
                    <a:pt x="55531" y="4382"/>
                    <a:pt x="55150" y="6858"/>
                    <a:pt x="54864" y="9430"/>
                  </a:cubicBezTo>
                  <a:cubicBezTo>
                    <a:pt x="54483" y="12573"/>
                    <a:pt x="54197" y="15716"/>
                    <a:pt x="53912" y="18764"/>
                  </a:cubicBezTo>
                  <a:cubicBezTo>
                    <a:pt x="53626" y="21812"/>
                    <a:pt x="53435" y="24955"/>
                    <a:pt x="53245" y="28099"/>
                  </a:cubicBezTo>
                  <a:cubicBezTo>
                    <a:pt x="53054" y="31147"/>
                    <a:pt x="52959" y="34290"/>
                    <a:pt x="52864" y="37338"/>
                  </a:cubicBezTo>
                  <a:lnTo>
                    <a:pt x="52864" y="37910"/>
                  </a:lnTo>
                  <a:lnTo>
                    <a:pt x="52292" y="37910"/>
                  </a:lnTo>
                  <a:lnTo>
                    <a:pt x="44577" y="38005"/>
                  </a:lnTo>
                  <a:lnTo>
                    <a:pt x="39434" y="38100"/>
                  </a:lnTo>
                  <a:lnTo>
                    <a:pt x="36957" y="38100"/>
                  </a:lnTo>
                  <a:lnTo>
                    <a:pt x="29432" y="38195"/>
                  </a:lnTo>
                  <a:lnTo>
                    <a:pt x="22003" y="38576"/>
                  </a:lnTo>
                  <a:lnTo>
                    <a:pt x="21336" y="38576"/>
                  </a:lnTo>
                  <a:lnTo>
                    <a:pt x="21336" y="37910"/>
                  </a:lnTo>
                  <a:cubicBezTo>
                    <a:pt x="21527" y="34957"/>
                    <a:pt x="21622" y="31909"/>
                    <a:pt x="21908" y="28765"/>
                  </a:cubicBezTo>
                  <a:cubicBezTo>
                    <a:pt x="22098" y="25717"/>
                    <a:pt x="22384" y="22670"/>
                    <a:pt x="22765" y="19622"/>
                  </a:cubicBezTo>
                  <a:cubicBezTo>
                    <a:pt x="23051" y="16573"/>
                    <a:pt x="23432" y="13526"/>
                    <a:pt x="23908" y="10477"/>
                  </a:cubicBezTo>
                  <a:cubicBezTo>
                    <a:pt x="24194" y="8287"/>
                    <a:pt x="24575" y="6096"/>
                    <a:pt x="24955" y="3810"/>
                  </a:cubicBezTo>
                  <a:cubicBezTo>
                    <a:pt x="25051" y="3429"/>
                    <a:pt x="24860" y="2953"/>
                    <a:pt x="24575" y="2572"/>
                  </a:cubicBezTo>
                  <a:cubicBezTo>
                    <a:pt x="24289" y="2286"/>
                    <a:pt x="23908" y="2096"/>
                    <a:pt x="23432" y="2096"/>
                  </a:cubicBezTo>
                  <a:lnTo>
                    <a:pt x="20288" y="2381"/>
                  </a:lnTo>
                  <a:lnTo>
                    <a:pt x="14859" y="2572"/>
                  </a:lnTo>
                  <a:lnTo>
                    <a:pt x="9430" y="2762"/>
                  </a:lnTo>
                  <a:lnTo>
                    <a:pt x="6572" y="2858"/>
                  </a:lnTo>
                  <a:lnTo>
                    <a:pt x="5620" y="2858"/>
                  </a:lnTo>
                  <a:cubicBezTo>
                    <a:pt x="4953" y="2858"/>
                    <a:pt x="4382" y="3334"/>
                    <a:pt x="4286" y="4096"/>
                  </a:cubicBezTo>
                  <a:cubicBezTo>
                    <a:pt x="2858" y="11335"/>
                    <a:pt x="1810" y="18574"/>
                    <a:pt x="1143" y="25717"/>
                  </a:cubicBezTo>
                  <a:cubicBezTo>
                    <a:pt x="381" y="33433"/>
                    <a:pt x="0" y="41148"/>
                    <a:pt x="0" y="48863"/>
                  </a:cubicBezTo>
                  <a:cubicBezTo>
                    <a:pt x="0" y="56578"/>
                    <a:pt x="381" y="64294"/>
                    <a:pt x="1143" y="72009"/>
                  </a:cubicBezTo>
                  <a:cubicBezTo>
                    <a:pt x="1810" y="79153"/>
                    <a:pt x="2858" y="86392"/>
                    <a:pt x="4191" y="93631"/>
                  </a:cubicBezTo>
                  <a:cubicBezTo>
                    <a:pt x="4286" y="94298"/>
                    <a:pt x="4858" y="94774"/>
                    <a:pt x="5525" y="94869"/>
                  </a:cubicBezTo>
                  <a:lnTo>
                    <a:pt x="9335" y="95060"/>
                  </a:lnTo>
                  <a:lnTo>
                    <a:pt x="14764" y="95250"/>
                  </a:lnTo>
                  <a:lnTo>
                    <a:pt x="20288" y="95440"/>
                  </a:lnTo>
                  <a:lnTo>
                    <a:pt x="20669" y="95440"/>
                  </a:lnTo>
                  <a:lnTo>
                    <a:pt x="23241" y="95536"/>
                  </a:lnTo>
                  <a:cubicBezTo>
                    <a:pt x="23717" y="95536"/>
                    <a:pt x="24098" y="95345"/>
                    <a:pt x="24384" y="95060"/>
                  </a:cubicBezTo>
                  <a:cubicBezTo>
                    <a:pt x="24670" y="94678"/>
                    <a:pt x="24765" y="94298"/>
                    <a:pt x="24765" y="93821"/>
                  </a:cubicBezTo>
                  <a:cubicBezTo>
                    <a:pt x="24384" y="91345"/>
                    <a:pt x="24003" y="88868"/>
                    <a:pt x="23622" y="86392"/>
                  </a:cubicBezTo>
                  <a:cubicBezTo>
                    <a:pt x="23146" y="83153"/>
                    <a:pt x="22765" y="79820"/>
                    <a:pt x="22479" y="76486"/>
                  </a:cubicBezTo>
                  <a:cubicBezTo>
                    <a:pt x="22098" y="73057"/>
                    <a:pt x="21908" y="69723"/>
                    <a:pt x="21622" y="66580"/>
                  </a:cubicBezTo>
                  <a:cubicBezTo>
                    <a:pt x="21431" y="63246"/>
                    <a:pt x="21241" y="59912"/>
                    <a:pt x="21146" y="56674"/>
                  </a:cubicBezTo>
                  <a:lnTo>
                    <a:pt x="21146" y="56007"/>
                  </a:lnTo>
                  <a:lnTo>
                    <a:pt x="21812" y="56007"/>
                  </a:lnTo>
                  <a:lnTo>
                    <a:pt x="29337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91F580-173C-437E-8CBE-B16D5E395D6E}"/>
                </a:ext>
              </a:extLst>
            </p:cNvPr>
            <p:cNvSpPr/>
            <p:nvPr/>
          </p:nvSpPr>
          <p:spPr>
            <a:xfrm>
              <a:off x="3921156" y="2513551"/>
              <a:ext cx="77247" cy="111061"/>
            </a:xfrm>
            <a:custGeom>
              <a:avLst/>
              <a:gdLst>
                <a:gd name="connsiteX0" fmla="*/ 76010 w 77247"/>
                <a:gd name="connsiteY0" fmla="*/ 87154 h 111061"/>
                <a:gd name="connsiteX1" fmla="*/ 66008 w 77247"/>
                <a:gd name="connsiteY1" fmla="*/ 87059 h 111061"/>
                <a:gd name="connsiteX2" fmla="*/ 53912 w 77247"/>
                <a:gd name="connsiteY2" fmla="*/ 86868 h 111061"/>
                <a:gd name="connsiteX3" fmla="*/ 48197 w 77247"/>
                <a:gd name="connsiteY3" fmla="*/ 86773 h 111061"/>
                <a:gd name="connsiteX4" fmla="*/ 42005 w 77247"/>
                <a:gd name="connsiteY4" fmla="*/ 86677 h 111061"/>
                <a:gd name="connsiteX5" fmla="*/ 30194 w 77247"/>
                <a:gd name="connsiteY5" fmla="*/ 86487 h 111061"/>
                <a:gd name="connsiteX6" fmla="*/ 29528 w 77247"/>
                <a:gd name="connsiteY6" fmla="*/ 86487 h 111061"/>
                <a:gd name="connsiteX7" fmla="*/ 29528 w 77247"/>
                <a:gd name="connsiteY7" fmla="*/ 85820 h 111061"/>
                <a:gd name="connsiteX8" fmla="*/ 30194 w 77247"/>
                <a:gd name="connsiteY8" fmla="*/ 64198 h 111061"/>
                <a:gd name="connsiteX9" fmla="*/ 30290 w 77247"/>
                <a:gd name="connsiteY9" fmla="*/ 55054 h 111061"/>
                <a:gd name="connsiteX10" fmla="*/ 30194 w 77247"/>
                <a:gd name="connsiteY10" fmla="*/ 42577 h 111061"/>
                <a:gd name="connsiteX11" fmla="*/ 29432 w 77247"/>
                <a:gd name="connsiteY11" fmla="*/ 20955 h 111061"/>
                <a:gd name="connsiteX12" fmla="*/ 28099 w 77247"/>
                <a:gd name="connsiteY12" fmla="*/ 1333 h 111061"/>
                <a:gd name="connsiteX13" fmla="*/ 26575 w 77247"/>
                <a:gd name="connsiteY13" fmla="*/ 0 h 111061"/>
                <a:gd name="connsiteX14" fmla="*/ 21146 w 77247"/>
                <a:gd name="connsiteY14" fmla="*/ 95 h 111061"/>
                <a:gd name="connsiteX15" fmla="*/ 20765 w 77247"/>
                <a:gd name="connsiteY15" fmla="*/ 95 h 111061"/>
                <a:gd name="connsiteX16" fmla="*/ 13811 w 77247"/>
                <a:gd name="connsiteY16" fmla="*/ 286 h 111061"/>
                <a:gd name="connsiteX17" fmla="*/ 6477 w 77247"/>
                <a:gd name="connsiteY17" fmla="*/ 476 h 111061"/>
                <a:gd name="connsiteX18" fmla="*/ 1429 w 77247"/>
                <a:gd name="connsiteY18" fmla="*/ 571 h 111061"/>
                <a:gd name="connsiteX19" fmla="*/ 381 w 77247"/>
                <a:gd name="connsiteY19" fmla="*/ 1048 h 111061"/>
                <a:gd name="connsiteX20" fmla="*/ 0 w 77247"/>
                <a:gd name="connsiteY20" fmla="*/ 2095 h 111061"/>
                <a:gd name="connsiteX21" fmla="*/ 1048 w 77247"/>
                <a:gd name="connsiteY21" fmla="*/ 27432 h 111061"/>
                <a:gd name="connsiteX22" fmla="*/ 1429 w 77247"/>
                <a:gd name="connsiteY22" fmla="*/ 54959 h 111061"/>
                <a:gd name="connsiteX23" fmla="*/ 1048 w 77247"/>
                <a:gd name="connsiteY23" fmla="*/ 82486 h 111061"/>
                <a:gd name="connsiteX24" fmla="*/ 0 w 77247"/>
                <a:gd name="connsiteY24" fmla="*/ 107823 h 111061"/>
                <a:gd name="connsiteX25" fmla="*/ 381 w 77247"/>
                <a:gd name="connsiteY25" fmla="*/ 108871 h 111061"/>
                <a:gd name="connsiteX26" fmla="*/ 1429 w 77247"/>
                <a:gd name="connsiteY26" fmla="*/ 109347 h 111061"/>
                <a:gd name="connsiteX27" fmla="*/ 10668 w 77247"/>
                <a:gd name="connsiteY27" fmla="*/ 109537 h 111061"/>
                <a:gd name="connsiteX28" fmla="*/ 17812 w 77247"/>
                <a:gd name="connsiteY28" fmla="*/ 109728 h 111061"/>
                <a:gd name="connsiteX29" fmla="*/ 36671 w 77247"/>
                <a:gd name="connsiteY29" fmla="*/ 110204 h 111061"/>
                <a:gd name="connsiteX30" fmla="*/ 55912 w 77247"/>
                <a:gd name="connsiteY30" fmla="*/ 110681 h 111061"/>
                <a:gd name="connsiteX31" fmla="*/ 73628 w 77247"/>
                <a:gd name="connsiteY31" fmla="*/ 111061 h 111061"/>
                <a:gd name="connsiteX32" fmla="*/ 73628 w 77247"/>
                <a:gd name="connsiteY32" fmla="*/ 111061 h 111061"/>
                <a:gd name="connsiteX33" fmla="*/ 75057 w 77247"/>
                <a:gd name="connsiteY33" fmla="*/ 109823 h 111061"/>
                <a:gd name="connsiteX34" fmla="*/ 75629 w 77247"/>
                <a:gd name="connsiteY34" fmla="*/ 105347 h 111061"/>
                <a:gd name="connsiteX35" fmla="*/ 76295 w 77247"/>
                <a:gd name="connsiteY35" fmla="*/ 98965 h 111061"/>
                <a:gd name="connsiteX36" fmla="*/ 76867 w 77247"/>
                <a:gd name="connsiteY36" fmla="*/ 92678 h 111061"/>
                <a:gd name="connsiteX37" fmla="*/ 77248 w 77247"/>
                <a:gd name="connsiteY37" fmla="*/ 88487 h 111061"/>
                <a:gd name="connsiteX38" fmla="*/ 76867 w 77247"/>
                <a:gd name="connsiteY38" fmla="*/ 87344 h 111061"/>
                <a:gd name="connsiteX39" fmla="*/ 76010 w 77247"/>
                <a:gd name="connsiteY39" fmla="*/ 87154 h 11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47" h="111061">
                  <a:moveTo>
                    <a:pt x="76010" y="87154"/>
                  </a:moveTo>
                  <a:lnTo>
                    <a:pt x="66008" y="87059"/>
                  </a:lnTo>
                  <a:lnTo>
                    <a:pt x="53912" y="86868"/>
                  </a:lnTo>
                  <a:lnTo>
                    <a:pt x="48197" y="86773"/>
                  </a:lnTo>
                  <a:lnTo>
                    <a:pt x="42005" y="86677"/>
                  </a:lnTo>
                  <a:lnTo>
                    <a:pt x="30194" y="86487"/>
                  </a:lnTo>
                  <a:lnTo>
                    <a:pt x="29528" y="86487"/>
                  </a:lnTo>
                  <a:lnTo>
                    <a:pt x="29528" y="85820"/>
                  </a:lnTo>
                  <a:cubicBezTo>
                    <a:pt x="29909" y="78486"/>
                    <a:pt x="30099" y="71247"/>
                    <a:pt x="30194" y="64198"/>
                  </a:cubicBezTo>
                  <a:cubicBezTo>
                    <a:pt x="30194" y="61150"/>
                    <a:pt x="30290" y="58102"/>
                    <a:pt x="30290" y="55054"/>
                  </a:cubicBezTo>
                  <a:cubicBezTo>
                    <a:pt x="30290" y="50863"/>
                    <a:pt x="30194" y="46768"/>
                    <a:pt x="30194" y="42577"/>
                  </a:cubicBezTo>
                  <a:cubicBezTo>
                    <a:pt x="30004" y="35433"/>
                    <a:pt x="29813" y="28099"/>
                    <a:pt x="29432" y="20955"/>
                  </a:cubicBezTo>
                  <a:cubicBezTo>
                    <a:pt x="29147" y="14478"/>
                    <a:pt x="28670" y="7906"/>
                    <a:pt x="28099" y="1333"/>
                  </a:cubicBezTo>
                  <a:cubicBezTo>
                    <a:pt x="28004" y="571"/>
                    <a:pt x="27337" y="0"/>
                    <a:pt x="26575" y="0"/>
                  </a:cubicBezTo>
                  <a:lnTo>
                    <a:pt x="21146" y="95"/>
                  </a:lnTo>
                  <a:lnTo>
                    <a:pt x="20765" y="95"/>
                  </a:lnTo>
                  <a:lnTo>
                    <a:pt x="13811" y="286"/>
                  </a:lnTo>
                  <a:lnTo>
                    <a:pt x="6477" y="476"/>
                  </a:lnTo>
                  <a:lnTo>
                    <a:pt x="1429" y="571"/>
                  </a:lnTo>
                  <a:cubicBezTo>
                    <a:pt x="1048" y="571"/>
                    <a:pt x="667" y="762"/>
                    <a:pt x="381" y="1048"/>
                  </a:cubicBezTo>
                  <a:cubicBezTo>
                    <a:pt x="95" y="1333"/>
                    <a:pt x="0" y="1714"/>
                    <a:pt x="0" y="2095"/>
                  </a:cubicBezTo>
                  <a:cubicBezTo>
                    <a:pt x="476" y="10477"/>
                    <a:pt x="762" y="18955"/>
                    <a:pt x="1048" y="27432"/>
                  </a:cubicBezTo>
                  <a:cubicBezTo>
                    <a:pt x="1334" y="36576"/>
                    <a:pt x="1429" y="45815"/>
                    <a:pt x="1429" y="54959"/>
                  </a:cubicBezTo>
                  <a:cubicBezTo>
                    <a:pt x="1429" y="64103"/>
                    <a:pt x="1334" y="73343"/>
                    <a:pt x="1048" y="82486"/>
                  </a:cubicBezTo>
                  <a:cubicBezTo>
                    <a:pt x="857" y="90964"/>
                    <a:pt x="476" y="99441"/>
                    <a:pt x="0" y="107823"/>
                  </a:cubicBezTo>
                  <a:cubicBezTo>
                    <a:pt x="0" y="108204"/>
                    <a:pt x="95" y="108585"/>
                    <a:pt x="381" y="108871"/>
                  </a:cubicBezTo>
                  <a:cubicBezTo>
                    <a:pt x="667" y="109157"/>
                    <a:pt x="1048" y="109347"/>
                    <a:pt x="1429" y="109347"/>
                  </a:cubicBezTo>
                  <a:lnTo>
                    <a:pt x="10668" y="109537"/>
                  </a:lnTo>
                  <a:lnTo>
                    <a:pt x="17812" y="109728"/>
                  </a:lnTo>
                  <a:lnTo>
                    <a:pt x="36671" y="110204"/>
                  </a:lnTo>
                  <a:lnTo>
                    <a:pt x="55912" y="110681"/>
                  </a:lnTo>
                  <a:cubicBezTo>
                    <a:pt x="61817" y="110776"/>
                    <a:pt x="67723" y="110966"/>
                    <a:pt x="73628" y="111061"/>
                  </a:cubicBezTo>
                  <a:lnTo>
                    <a:pt x="73628" y="111061"/>
                  </a:lnTo>
                  <a:cubicBezTo>
                    <a:pt x="74390" y="111061"/>
                    <a:pt x="74962" y="110490"/>
                    <a:pt x="75057" y="109823"/>
                  </a:cubicBezTo>
                  <a:cubicBezTo>
                    <a:pt x="75248" y="108299"/>
                    <a:pt x="75438" y="106871"/>
                    <a:pt x="75629" y="105347"/>
                  </a:cubicBezTo>
                  <a:cubicBezTo>
                    <a:pt x="75914" y="103251"/>
                    <a:pt x="76105" y="101156"/>
                    <a:pt x="76295" y="98965"/>
                  </a:cubicBezTo>
                  <a:cubicBezTo>
                    <a:pt x="76486" y="96869"/>
                    <a:pt x="76676" y="94774"/>
                    <a:pt x="76867" y="92678"/>
                  </a:cubicBezTo>
                  <a:cubicBezTo>
                    <a:pt x="76962" y="91249"/>
                    <a:pt x="77057" y="89916"/>
                    <a:pt x="77248" y="88487"/>
                  </a:cubicBezTo>
                  <a:cubicBezTo>
                    <a:pt x="77248" y="88106"/>
                    <a:pt x="77153" y="87630"/>
                    <a:pt x="76867" y="87344"/>
                  </a:cubicBezTo>
                  <a:cubicBezTo>
                    <a:pt x="76772" y="87344"/>
                    <a:pt x="76391" y="87154"/>
                    <a:pt x="76010" y="8715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EAE65E-DB35-4002-AE9F-CF005233E86F}"/>
                </a:ext>
              </a:extLst>
            </p:cNvPr>
            <p:cNvSpPr/>
            <p:nvPr/>
          </p:nvSpPr>
          <p:spPr>
            <a:xfrm>
              <a:off x="4007999" y="2510217"/>
              <a:ext cx="115668" cy="117157"/>
            </a:xfrm>
            <a:custGeom>
              <a:avLst/>
              <a:gdLst>
                <a:gd name="connsiteX0" fmla="*/ 113944 w 115668"/>
                <a:gd name="connsiteY0" fmla="*/ 28956 h 117157"/>
                <a:gd name="connsiteX1" fmla="*/ 108896 w 115668"/>
                <a:gd name="connsiteY1" fmla="*/ 1143 h 117157"/>
                <a:gd name="connsiteX2" fmla="*/ 107467 w 115668"/>
                <a:gd name="connsiteY2" fmla="*/ 0 h 117157"/>
                <a:gd name="connsiteX3" fmla="*/ 80511 w 115668"/>
                <a:gd name="connsiteY3" fmla="*/ 476 h 117157"/>
                <a:gd name="connsiteX4" fmla="*/ 52698 w 115668"/>
                <a:gd name="connsiteY4" fmla="*/ 1048 h 117157"/>
                <a:gd name="connsiteX5" fmla="*/ 25552 w 115668"/>
                <a:gd name="connsiteY5" fmla="*/ 1619 h 117157"/>
                <a:gd name="connsiteX6" fmla="*/ 1454 w 115668"/>
                <a:gd name="connsiteY6" fmla="*/ 2096 h 117157"/>
                <a:gd name="connsiteX7" fmla="*/ 406 w 115668"/>
                <a:gd name="connsiteY7" fmla="*/ 2572 h 117157"/>
                <a:gd name="connsiteX8" fmla="*/ 25 w 115668"/>
                <a:gd name="connsiteY8" fmla="*/ 3715 h 117157"/>
                <a:gd name="connsiteX9" fmla="*/ 2692 w 115668"/>
                <a:gd name="connsiteY9" fmla="*/ 29909 h 117157"/>
                <a:gd name="connsiteX10" fmla="*/ 3644 w 115668"/>
                <a:gd name="connsiteY10" fmla="*/ 58484 h 117157"/>
                <a:gd name="connsiteX11" fmla="*/ 2692 w 115668"/>
                <a:gd name="connsiteY11" fmla="*/ 87059 h 117157"/>
                <a:gd name="connsiteX12" fmla="*/ 25 w 115668"/>
                <a:gd name="connsiteY12" fmla="*/ 113252 h 117157"/>
                <a:gd name="connsiteX13" fmla="*/ 406 w 115668"/>
                <a:gd name="connsiteY13" fmla="*/ 114395 h 117157"/>
                <a:gd name="connsiteX14" fmla="*/ 1454 w 115668"/>
                <a:gd name="connsiteY14" fmla="*/ 114872 h 117157"/>
                <a:gd name="connsiteX15" fmla="*/ 3263 w 115668"/>
                <a:gd name="connsiteY15" fmla="*/ 114967 h 117157"/>
                <a:gd name="connsiteX16" fmla="*/ 7073 w 115668"/>
                <a:gd name="connsiteY16" fmla="*/ 115062 h 117157"/>
                <a:gd name="connsiteX17" fmla="*/ 15074 w 115668"/>
                <a:gd name="connsiteY17" fmla="*/ 115252 h 117157"/>
                <a:gd name="connsiteX18" fmla="*/ 20408 w 115668"/>
                <a:gd name="connsiteY18" fmla="*/ 115348 h 117157"/>
                <a:gd name="connsiteX19" fmla="*/ 23075 w 115668"/>
                <a:gd name="connsiteY19" fmla="*/ 115443 h 117157"/>
                <a:gd name="connsiteX20" fmla="*/ 29362 w 115668"/>
                <a:gd name="connsiteY20" fmla="*/ 115538 h 117157"/>
                <a:gd name="connsiteX21" fmla="*/ 30886 w 115668"/>
                <a:gd name="connsiteY21" fmla="*/ 114300 h 117157"/>
                <a:gd name="connsiteX22" fmla="*/ 32029 w 115668"/>
                <a:gd name="connsiteY22" fmla="*/ 106966 h 117157"/>
                <a:gd name="connsiteX23" fmla="*/ 33172 w 115668"/>
                <a:gd name="connsiteY23" fmla="*/ 97822 h 117157"/>
                <a:gd name="connsiteX24" fmla="*/ 34124 w 115668"/>
                <a:gd name="connsiteY24" fmla="*/ 88678 h 117157"/>
                <a:gd name="connsiteX25" fmla="*/ 34791 w 115668"/>
                <a:gd name="connsiteY25" fmla="*/ 79534 h 117157"/>
                <a:gd name="connsiteX26" fmla="*/ 34791 w 115668"/>
                <a:gd name="connsiteY26" fmla="*/ 78962 h 117157"/>
                <a:gd name="connsiteX27" fmla="*/ 35363 w 115668"/>
                <a:gd name="connsiteY27" fmla="*/ 78962 h 117157"/>
                <a:gd name="connsiteX28" fmla="*/ 40792 w 115668"/>
                <a:gd name="connsiteY28" fmla="*/ 78962 h 117157"/>
                <a:gd name="connsiteX29" fmla="*/ 46412 w 115668"/>
                <a:gd name="connsiteY29" fmla="*/ 79058 h 117157"/>
                <a:gd name="connsiteX30" fmla="*/ 46602 w 115668"/>
                <a:gd name="connsiteY30" fmla="*/ 79058 h 117157"/>
                <a:gd name="connsiteX31" fmla="*/ 57556 w 115668"/>
                <a:gd name="connsiteY31" fmla="*/ 79153 h 117157"/>
                <a:gd name="connsiteX32" fmla="*/ 68700 w 115668"/>
                <a:gd name="connsiteY32" fmla="*/ 79248 h 117157"/>
                <a:gd name="connsiteX33" fmla="*/ 74225 w 115668"/>
                <a:gd name="connsiteY33" fmla="*/ 79248 h 117157"/>
                <a:gd name="connsiteX34" fmla="*/ 80035 w 115668"/>
                <a:gd name="connsiteY34" fmla="*/ 79343 h 117157"/>
                <a:gd name="connsiteX35" fmla="*/ 80702 w 115668"/>
                <a:gd name="connsiteY35" fmla="*/ 79343 h 117157"/>
                <a:gd name="connsiteX36" fmla="*/ 80606 w 115668"/>
                <a:gd name="connsiteY36" fmla="*/ 80010 h 117157"/>
                <a:gd name="connsiteX37" fmla="*/ 79749 w 115668"/>
                <a:gd name="connsiteY37" fmla="*/ 89345 h 117157"/>
                <a:gd name="connsiteX38" fmla="*/ 78511 w 115668"/>
                <a:gd name="connsiteY38" fmla="*/ 98679 h 117157"/>
                <a:gd name="connsiteX39" fmla="*/ 76987 w 115668"/>
                <a:gd name="connsiteY39" fmla="*/ 108013 h 117157"/>
                <a:gd name="connsiteX40" fmla="*/ 75653 w 115668"/>
                <a:gd name="connsiteY40" fmla="*/ 114776 h 117157"/>
                <a:gd name="connsiteX41" fmla="*/ 75939 w 115668"/>
                <a:gd name="connsiteY41" fmla="*/ 116014 h 117157"/>
                <a:gd name="connsiteX42" fmla="*/ 77082 w 115668"/>
                <a:gd name="connsiteY42" fmla="*/ 116586 h 117157"/>
                <a:gd name="connsiteX43" fmla="*/ 83083 w 115668"/>
                <a:gd name="connsiteY43" fmla="*/ 116681 h 117157"/>
                <a:gd name="connsiteX44" fmla="*/ 87179 w 115668"/>
                <a:gd name="connsiteY44" fmla="*/ 116776 h 117157"/>
                <a:gd name="connsiteX45" fmla="*/ 91655 w 115668"/>
                <a:gd name="connsiteY45" fmla="*/ 116872 h 117157"/>
                <a:gd name="connsiteX46" fmla="*/ 100323 w 115668"/>
                <a:gd name="connsiteY46" fmla="*/ 117062 h 117157"/>
                <a:gd name="connsiteX47" fmla="*/ 107372 w 115668"/>
                <a:gd name="connsiteY47" fmla="*/ 117158 h 117157"/>
                <a:gd name="connsiteX48" fmla="*/ 107372 w 115668"/>
                <a:gd name="connsiteY48" fmla="*/ 117158 h 117157"/>
                <a:gd name="connsiteX49" fmla="*/ 108800 w 115668"/>
                <a:gd name="connsiteY49" fmla="*/ 116014 h 117157"/>
                <a:gd name="connsiteX50" fmla="*/ 113849 w 115668"/>
                <a:gd name="connsiteY50" fmla="*/ 88201 h 117157"/>
                <a:gd name="connsiteX51" fmla="*/ 115658 w 115668"/>
                <a:gd name="connsiteY51" fmla="*/ 58674 h 117157"/>
                <a:gd name="connsiteX52" fmla="*/ 113944 w 115668"/>
                <a:gd name="connsiteY52" fmla="*/ 28956 h 117157"/>
                <a:gd name="connsiteX53" fmla="*/ 81559 w 115668"/>
                <a:gd name="connsiteY53" fmla="*/ 57340 h 117157"/>
                <a:gd name="connsiteX54" fmla="*/ 80892 w 115668"/>
                <a:gd name="connsiteY54" fmla="*/ 57340 h 117157"/>
                <a:gd name="connsiteX55" fmla="*/ 69462 w 115668"/>
                <a:gd name="connsiteY55" fmla="*/ 57340 h 117157"/>
                <a:gd name="connsiteX56" fmla="*/ 63747 w 115668"/>
                <a:gd name="connsiteY56" fmla="*/ 57340 h 117157"/>
                <a:gd name="connsiteX57" fmla="*/ 58223 w 115668"/>
                <a:gd name="connsiteY57" fmla="*/ 57340 h 117157"/>
                <a:gd name="connsiteX58" fmla="*/ 47078 w 115668"/>
                <a:gd name="connsiteY58" fmla="*/ 57340 h 117157"/>
                <a:gd name="connsiteX59" fmla="*/ 41554 w 115668"/>
                <a:gd name="connsiteY59" fmla="*/ 57340 h 117157"/>
                <a:gd name="connsiteX60" fmla="*/ 35363 w 115668"/>
                <a:gd name="connsiteY60" fmla="*/ 57340 h 117157"/>
                <a:gd name="connsiteX61" fmla="*/ 35363 w 115668"/>
                <a:gd name="connsiteY61" fmla="*/ 56769 h 117157"/>
                <a:gd name="connsiteX62" fmla="*/ 35172 w 115668"/>
                <a:gd name="connsiteY62" fmla="*/ 48768 h 117157"/>
                <a:gd name="connsiteX63" fmla="*/ 34886 w 115668"/>
                <a:gd name="connsiteY63" fmla="*/ 40767 h 117157"/>
                <a:gd name="connsiteX64" fmla="*/ 34410 w 115668"/>
                <a:gd name="connsiteY64" fmla="*/ 32766 h 117157"/>
                <a:gd name="connsiteX65" fmla="*/ 33743 w 115668"/>
                <a:gd name="connsiteY65" fmla="*/ 24765 h 117157"/>
                <a:gd name="connsiteX66" fmla="*/ 33648 w 115668"/>
                <a:gd name="connsiteY66" fmla="*/ 24098 h 117157"/>
                <a:gd name="connsiteX67" fmla="*/ 34315 w 115668"/>
                <a:gd name="connsiteY67" fmla="*/ 24098 h 117157"/>
                <a:gd name="connsiteX68" fmla="*/ 40030 w 115668"/>
                <a:gd name="connsiteY68" fmla="*/ 24003 h 117157"/>
                <a:gd name="connsiteX69" fmla="*/ 45269 w 115668"/>
                <a:gd name="connsiteY69" fmla="*/ 23908 h 117157"/>
                <a:gd name="connsiteX70" fmla="*/ 56032 w 115668"/>
                <a:gd name="connsiteY70" fmla="*/ 23813 h 117157"/>
                <a:gd name="connsiteX71" fmla="*/ 56318 w 115668"/>
                <a:gd name="connsiteY71" fmla="*/ 23813 h 117157"/>
                <a:gd name="connsiteX72" fmla="*/ 62033 w 115668"/>
                <a:gd name="connsiteY72" fmla="*/ 23717 h 117157"/>
                <a:gd name="connsiteX73" fmla="*/ 67462 w 115668"/>
                <a:gd name="connsiteY73" fmla="*/ 23622 h 117157"/>
                <a:gd name="connsiteX74" fmla="*/ 78797 w 115668"/>
                <a:gd name="connsiteY74" fmla="*/ 23527 h 117157"/>
                <a:gd name="connsiteX75" fmla="*/ 79368 w 115668"/>
                <a:gd name="connsiteY75" fmla="*/ 23527 h 117157"/>
                <a:gd name="connsiteX76" fmla="*/ 79463 w 115668"/>
                <a:gd name="connsiteY76" fmla="*/ 24098 h 117157"/>
                <a:gd name="connsiteX77" fmla="*/ 80321 w 115668"/>
                <a:gd name="connsiteY77" fmla="*/ 32195 h 117157"/>
                <a:gd name="connsiteX78" fmla="*/ 80987 w 115668"/>
                <a:gd name="connsiteY78" fmla="*/ 40291 h 117157"/>
                <a:gd name="connsiteX79" fmla="*/ 81368 w 115668"/>
                <a:gd name="connsiteY79" fmla="*/ 48387 h 117157"/>
                <a:gd name="connsiteX80" fmla="*/ 81559 w 115668"/>
                <a:gd name="connsiteY80" fmla="*/ 56483 h 117157"/>
                <a:gd name="connsiteX81" fmla="*/ 81559 w 115668"/>
                <a:gd name="connsiteY81" fmla="*/ 57340 h 11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5668" h="117157">
                  <a:moveTo>
                    <a:pt x="113944" y="28956"/>
                  </a:moveTo>
                  <a:cubicBezTo>
                    <a:pt x="112801" y="19717"/>
                    <a:pt x="111086" y="10382"/>
                    <a:pt x="108896" y="1143"/>
                  </a:cubicBezTo>
                  <a:cubicBezTo>
                    <a:pt x="108705" y="476"/>
                    <a:pt x="108134" y="0"/>
                    <a:pt x="107467" y="0"/>
                  </a:cubicBezTo>
                  <a:cubicBezTo>
                    <a:pt x="98418" y="191"/>
                    <a:pt x="89465" y="286"/>
                    <a:pt x="80511" y="476"/>
                  </a:cubicBezTo>
                  <a:cubicBezTo>
                    <a:pt x="71177" y="667"/>
                    <a:pt x="61842" y="857"/>
                    <a:pt x="52698" y="1048"/>
                  </a:cubicBezTo>
                  <a:cubicBezTo>
                    <a:pt x="43554" y="1238"/>
                    <a:pt x="34505" y="1429"/>
                    <a:pt x="25552" y="1619"/>
                  </a:cubicBezTo>
                  <a:cubicBezTo>
                    <a:pt x="17456" y="1810"/>
                    <a:pt x="9455" y="2000"/>
                    <a:pt x="1454" y="2096"/>
                  </a:cubicBezTo>
                  <a:cubicBezTo>
                    <a:pt x="1073" y="2096"/>
                    <a:pt x="596" y="2286"/>
                    <a:pt x="406" y="2572"/>
                  </a:cubicBezTo>
                  <a:cubicBezTo>
                    <a:pt x="120" y="2858"/>
                    <a:pt x="25" y="3334"/>
                    <a:pt x="25" y="3715"/>
                  </a:cubicBezTo>
                  <a:cubicBezTo>
                    <a:pt x="1168" y="12383"/>
                    <a:pt x="2120" y="21146"/>
                    <a:pt x="2692" y="29909"/>
                  </a:cubicBezTo>
                  <a:cubicBezTo>
                    <a:pt x="3359" y="39434"/>
                    <a:pt x="3644" y="49054"/>
                    <a:pt x="3644" y="58484"/>
                  </a:cubicBezTo>
                  <a:cubicBezTo>
                    <a:pt x="3644" y="67913"/>
                    <a:pt x="3263" y="77534"/>
                    <a:pt x="2692" y="87059"/>
                  </a:cubicBezTo>
                  <a:cubicBezTo>
                    <a:pt x="2120" y="95822"/>
                    <a:pt x="1168" y="104585"/>
                    <a:pt x="25" y="113252"/>
                  </a:cubicBezTo>
                  <a:cubicBezTo>
                    <a:pt x="-70" y="113633"/>
                    <a:pt x="120" y="114110"/>
                    <a:pt x="406" y="114395"/>
                  </a:cubicBezTo>
                  <a:cubicBezTo>
                    <a:pt x="692" y="114681"/>
                    <a:pt x="1073" y="114872"/>
                    <a:pt x="1454" y="114872"/>
                  </a:cubicBezTo>
                  <a:lnTo>
                    <a:pt x="3263" y="114967"/>
                  </a:lnTo>
                  <a:lnTo>
                    <a:pt x="7073" y="115062"/>
                  </a:lnTo>
                  <a:lnTo>
                    <a:pt x="15074" y="115252"/>
                  </a:lnTo>
                  <a:lnTo>
                    <a:pt x="20408" y="115348"/>
                  </a:lnTo>
                  <a:lnTo>
                    <a:pt x="23075" y="115443"/>
                  </a:lnTo>
                  <a:lnTo>
                    <a:pt x="29362" y="115538"/>
                  </a:lnTo>
                  <a:cubicBezTo>
                    <a:pt x="30124" y="115538"/>
                    <a:pt x="30695" y="115062"/>
                    <a:pt x="30886" y="114300"/>
                  </a:cubicBezTo>
                  <a:cubicBezTo>
                    <a:pt x="31267" y="111919"/>
                    <a:pt x="31648" y="109538"/>
                    <a:pt x="32029" y="106966"/>
                  </a:cubicBezTo>
                  <a:cubicBezTo>
                    <a:pt x="32410" y="104013"/>
                    <a:pt x="32886" y="100965"/>
                    <a:pt x="33172" y="97822"/>
                  </a:cubicBezTo>
                  <a:cubicBezTo>
                    <a:pt x="33553" y="94678"/>
                    <a:pt x="33839" y="91631"/>
                    <a:pt x="34124" y="88678"/>
                  </a:cubicBezTo>
                  <a:cubicBezTo>
                    <a:pt x="34410" y="85725"/>
                    <a:pt x="34601" y="82677"/>
                    <a:pt x="34791" y="79534"/>
                  </a:cubicBezTo>
                  <a:lnTo>
                    <a:pt x="34791" y="78962"/>
                  </a:lnTo>
                  <a:lnTo>
                    <a:pt x="35363" y="78962"/>
                  </a:lnTo>
                  <a:lnTo>
                    <a:pt x="40792" y="78962"/>
                  </a:lnTo>
                  <a:lnTo>
                    <a:pt x="46412" y="79058"/>
                  </a:lnTo>
                  <a:lnTo>
                    <a:pt x="46602" y="79058"/>
                  </a:lnTo>
                  <a:lnTo>
                    <a:pt x="57556" y="79153"/>
                  </a:lnTo>
                  <a:lnTo>
                    <a:pt x="68700" y="79248"/>
                  </a:lnTo>
                  <a:lnTo>
                    <a:pt x="74225" y="79248"/>
                  </a:lnTo>
                  <a:lnTo>
                    <a:pt x="80035" y="79343"/>
                  </a:lnTo>
                  <a:lnTo>
                    <a:pt x="80702" y="79343"/>
                  </a:lnTo>
                  <a:lnTo>
                    <a:pt x="80606" y="80010"/>
                  </a:lnTo>
                  <a:cubicBezTo>
                    <a:pt x="80416" y="83058"/>
                    <a:pt x="80035" y="86201"/>
                    <a:pt x="79749" y="89345"/>
                  </a:cubicBezTo>
                  <a:cubicBezTo>
                    <a:pt x="79368" y="92393"/>
                    <a:pt x="78987" y="95536"/>
                    <a:pt x="78511" y="98679"/>
                  </a:cubicBezTo>
                  <a:cubicBezTo>
                    <a:pt x="78035" y="101727"/>
                    <a:pt x="77558" y="104870"/>
                    <a:pt x="76987" y="108013"/>
                  </a:cubicBezTo>
                  <a:cubicBezTo>
                    <a:pt x="76606" y="110300"/>
                    <a:pt x="76130" y="112586"/>
                    <a:pt x="75653" y="114776"/>
                  </a:cubicBezTo>
                  <a:cubicBezTo>
                    <a:pt x="75558" y="115157"/>
                    <a:pt x="75653" y="115634"/>
                    <a:pt x="75939" y="116014"/>
                  </a:cubicBezTo>
                  <a:cubicBezTo>
                    <a:pt x="76225" y="116396"/>
                    <a:pt x="76606" y="116586"/>
                    <a:pt x="77082" y="116586"/>
                  </a:cubicBezTo>
                  <a:lnTo>
                    <a:pt x="83083" y="116681"/>
                  </a:lnTo>
                  <a:lnTo>
                    <a:pt x="87179" y="116776"/>
                  </a:lnTo>
                  <a:lnTo>
                    <a:pt x="91655" y="116872"/>
                  </a:lnTo>
                  <a:lnTo>
                    <a:pt x="100323" y="117062"/>
                  </a:lnTo>
                  <a:lnTo>
                    <a:pt x="107372" y="117158"/>
                  </a:lnTo>
                  <a:lnTo>
                    <a:pt x="107372" y="117158"/>
                  </a:lnTo>
                  <a:cubicBezTo>
                    <a:pt x="108038" y="117158"/>
                    <a:pt x="108610" y="116681"/>
                    <a:pt x="108800" y="116014"/>
                  </a:cubicBezTo>
                  <a:cubicBezTo>
                    <a:pt x="110991" y="106775"/>
                    <a:pt x="112706" y="97441"/>
                    <a:pt x="113849" y="88201"/>
                  </a:cubicBezTo>
                  <a:cubicBezTo>
                    <a:pt x="115087" y="78391"/>
                    <a:pt x="115658" y="68485"/>
                    <a:pt x="115658" y="58674"/>
                  </a:cubicBezTo>
                  <a:cubicBezTo>
                    <a:pt x="115754" y="48768"/>
                    <a:pt x="115182" y="38767"/>
                    <a:pt x="113944" y="28956"/>
                  </a:cubicBezTo>
                  <a:close/>
                  <a:moveTo>
                    <a:pt x="81559" y="57340"/>
                  </a:moveTo>
                  <a:lnTo>
                    <a:pt x="80892" y="57340"/>
                  </a:lnTo>
                  <a:lnTo>
                    <a:pt x="69462" y="57340"/>
                  </a:lnTo>
                  <a:lnTo>
                    <a:pt x="63747" y="57340"/>
                  </a:lnTo>
                  <a:lnTo>
                    <a:pt x="58223" y="57340"/>
                  </a:lnTo>
                  <a:lnTo>
                    <a:pt x="47078" y="57340"/>
                  </a:lnTo>
                  <a:lnTo>
                    <a:pt x="41554" y="57340"/>
                  </a:lnTo>
                  <a:lnTo>
                    <a:pt x="35363" y="57340"/>
                  </a:lnTo>
                  <a:lnTo>
                    <a:pt x="35363" y="56769"/>
                  </a:lnTo>
                  <a:cubicBezTo>
                    <a:pt x="35363" y="54102"/>
                    <a:pt x="35267" y="51435"/>
                    <a:pt x="35172" y="48768"/>
                  </a:cubicBezTo>
                  <a:cubicBezTo>
                    <a:pt x="35077" y="46101"/>
                    <a:pt x="34982" y="43434"/>
                    <a:pt x="34886" y="40767"/>
                  </a:cubicBezTo>
                  <a:cubicBezTo>
                    <a:pt x="34791" y="38100"/>
                    <a:pt x="34601" y="35433"/>
                    <a:pt x="34410" y="32766"/>
                  </a:cubicBezTo>
                  <a:cubicBezTo>
                    <a:pt x="34220" y="30099"/>
                    <a:pt x="33934" y="27432"/>
                    <a:pt x="33743" y="24765"/>
                  </a:cubicBezTo>
                  <a:lnTo>
                    <a:pt x="33648" y="24098"/>
                  </a:lnTo>
                  <a:lnTo>
                    <a:pt x="34315" y="24098"/>
                  </a:lnTo>
                  <a:lnTo>
                    <a:pt x="40030" y="24003"/>
                  </a:lnTo>
                  <a:lnTo>
                    <a:pt x="45269" y="23908"/>
                  </a:lnTo>
                  <a:lnTo>
                    <a:pt x="56032" y="23813"/>
                  </a:lnTo>
                  <a:lnTo>
                    <a:pt x="56318" y="23813"/>
                  </a:lnTo>
                  <a:lnTo>
                    <a:pt x="62033" y="23717"/>
                  </a:lnTo>
                  <a:lnTo>
                    <a:pt x="67462" y="23622"/>
                  </a:lnTo>
                  <a:lnTo>
                    <a:pt x="78797" y="23527"/>
                  </a:lnTo>
                  <a:lnTo>
                    <a:pt x="79368" y="23527"/>
                  </a:lnTo>
                  <a:lnTo>
                    <a:pt x="79463" y="24098"/>
                  </a:lnTo>
                  <a:cubicBezTo>
                    <a:pt x="79749" y="26765"/>
                    <a:pt x="80130" y="29432"/>
                    <a:pt x="80321" y="32195"/>
                  </a:cubicBezTo>
                  <a:cubicBezTo>
                    <a:pt x="80606" y="34862"/>
                    <a:pt x="80797" y="37624"/>
                    <a:pt x="80987" y="40291"/>
                  </a:cubicBezTo>
                  <a:cubicBezTo>
                    <a:pt x="81178" y="43053"/>
                    <a:pt x="81273" y="45815"/>
                    <a:pt x="81368" y="48387"/>
                  </a:cubicBezTo>
                  <a:cubicBezTo>
                    <a:pt x="81464" y="51149"/>
                    <a:pt x="81559" y="53912"/>
                    <a:pt x="81559" y="56483"/>
                  </a:cubicBezTo>
                  <a:lnTo>
                    <a:pt x="81559" y="5734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9373CD-9C37-4ADD-AB80-36C222E06D29}"/>
                </a:ext>
              </a:extLst>
            </p:cNvPr>
            <p:cNvSpPr/>
            <p:nvPr/>
          </p:nvSpPr>
          <p:spPr>
            <a:xfrm>
              <a:off x="3687248" y="2434208"/>
              <a:ext cx="344087" cy="63722"/>
            </a:xfrm>
            <a:custGeom>
              <a:avLst/>
              <a:gdLst>
                <a:gd name="connsiteX0" fmla="*/ 343922 w 344087"/>
                <a:gd name="connsiteY0" fmla="*/ 50768 h 63722"/>
                <a:gd name="connsiteX1" fmla="*/ 342493 w 344087"/>
                <a:gd name="connsiteY1" fmla="*/ 46673 h 63722"/>
                <a:gd name="connsiteX2" fmla="*/ 339826 w 344087"/>
                <a:gd name="connsiteY2" fmla="*/ 44863 h 63722"/>
                <a:gd name="connsiteX3" fmla="*/ 178663 w 344087"/>
                <a:gd name="connsiteY3" fmla="*/ 0 h 63722"/>
                <a:gd name="connsiteX4" fmla="*/ 17500 w 344087"/>
                <a:gd name="connsiteY4" fmla="*/ 44863 h 63722"/>
                <a:gd name="connsiteX5" fmla="*/ 1308 w 344087"/>
                <a:gd name="connsiteY5" fmla="*/ 57245 h 63722"/>
                <a:gd name="connsiteX6" fmla="*/ 260 w 344087"/>
                <a:gd name="connsiteY6" fmla="*/ 61436 h 63722"/>
                <a:gd name="connsiteX7" fmla="*/ 3689 w 344087"/>
                <a:gd name="connsiteY7" fmla="*/ 63722 h 63722"/>
                <a:gd name="connsiteX8" fmla="*/ 3879 w 344087"/>
                <a:gd name="connsiteY8" fmla="*/ 63722 h 63722"/>
                <a:gd name="connsiteX9" fmla="*/ 200190 w 344087"/>
                <a:gd name="connsiteY9" fmla="*/ 55531 h 63722"/>
                <a:gd name="connsiteX10" fmla="*/ 340302 w 344087"/>
                <a:gd name="connsiteY10" fmla="*/ 53435 h 63722"/>
                <a:gd name="connsiteX11" fmla="*/ 343922 w 344087"/>
                <a:gd name="connsiteY11" fmla="*/ 50768 h 6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087" h="63722">
                  <a:moveTo>
                    <a:pt x="343922" y="50768"/>
                  </a:moveTo>
                  <a:cubicBezTo>
                    <a:pt x="344398" y="49244"/>
                    <a:pt x="343827" y="47625"/>
                    <a:pt x="342493" y="46673"/>
                  </a:cubicBezTo>
                  <a:cubicBezTo>
                    <a:pt x="341636" y="46006"/>
                    <a:pt x="340779" y="45434"/>
                    <a:pt x="339826" y="44863"/>
                  </a:cubicBezTo>
                  <a:cubicBezTo>
                    <a:pt x="297249" y="15811"/>
                    <a:pt x="240099" y="0"/>
                    <a:pt x="178663" y="0"/>
                  </a:cubicBezTo>
                  <a:cubicBezTo>
                    <a:pt x="117227" y="0"/>
                    <a:pt x="60077" y="15811"/>
                    <a:pt x="17500" y="44863"/>
                  </a:cubicBezTo>
                  <a:cubicBezTo>
                    <a:pt x="11690" y="48768"/>
                    <a:pt x="6356" y="52959"/>
                    <a:pt x="1308" y="57245"/>
                  </a:cubicBezTo>
                  <a:cubicBezTo>
                    <a:pt x="69" y="58293"/>
                    <a:pt x="-312" y="59912"/>
                    <a:pt x="260" y="61436"/>
                  </a:cubicBezTo>
                  <a:cubicBezTo>
                    <a:pt x="831" y="62865"/>
                    <a:pt x="2165" y="63722"/>
                    <a:pt x="3689" y="63722"/>
                  </a:cubicBezTo>
                  <a:cubicBezTo>
                    <a:pt x="3784" y="63722"/>
                    <a:pt x="3784" y="63722"/>
                    <a:pt x="3879" y="63722"/>
                  </a:cubicBezTo>
                  <a:cubicBezTo>
                    <a:pt x="45789" y="61436"/>
                    <a:pt x="122751" y="57055"/>
                    <a:pt x="200190" y="55531"/>
                  </a:cubicBezTo>
                  <a:cubicBezTo>
                    <a:pt x="234956" y="54864"/>
                    <a:pt x="286772" y="54293"/>
                    <a:pt x="340302" y="53435"/>
                  </a:cubicBezTo>
                  <a:cubicBezTo>
                    <a:pt x="342017" y="53340"/>
                    <a:pt x="343446" y="52292"/>
                    <a:pt x="343922" y="507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173BE66-3C06-410E-ACCA-EE32523F5EAD}"/>
                </a:ext>
              </a:extLst>
            </p:cNvPr>
            <p:cNvSpPr/>
            <p:nvPr/>
          </p:nvSpPr>
          <p:spPr>
            <a:xfrm>
              <a:off x="3837336" y="2516028"/>
              <a:ext cx="69913" cy="106775"/>
            </a:xfrm>
            <a:custGeom>
              <a:avLst/>
              <a:gdLst>
                <a:gd name="connsiteX0" fmla="*/ 26384 w 69913"/>
                <a:gd name="connsiteY0" fmla="*/ 61532 h 106775"/>
                <a:gd name="connsiteX1" fmla="*/ 26384 w 69913"/>
                <a:gd name="connsiteY1" fmla="*/ 51149 h 106775"/>
                <a:gd name="connsiteX2" fmla="*/ 26384 w 69913"/>
                <a:gd name="connsiteY2" fmla="*/ 40767 h 106775"/>
                <a:gd name="connsiteX3" fmla="*/ 26384 w 69913"/>
                <a:gd name="connsiteY3" fmla="*/ 20003 h 106775"/>
                <a:gd name="connsiteX4" fmla="*/ 26289 w 69913"/>
                <a:gd name="connsiteY4" fmla="*/ 1429 h 106775"/>
                <a:gd name="connsiteX5" fmla="*/ 25813 w 69913"/>
                <a:gd name="connsiteY5" fmla="*/ 381 h 106775"/>
                <a:gd name="connsiteX6" fmla="*/ 24765 w 69913"/>
                <a:gd name="connsiteY6" fmla="*/ 0 h 106775"/>
                <a:gd name="connsiteX7" fmla="*/ 20098 w 69913"/>
                <a:gd name="connsiteY7" fmla="*/ 95 h 106775"/>
                <a:gd name="connsiteX8" fmla="*/ 13335 w 69913"/>
                <a:gd name="connsiteY8" fmla="*/ 286 h 106775"/>
                <a:gd name="connsiteX9" fmla="*/ 6667 w 69913"/>
                <a:gd name="connsiteY9" fmla="*/ 476 h 106775"/>
                <a:gd name="connsiteX10" fmla="*/ 3238 w 69913"/>
                <a:gd name="connsiteY10" fmla="*/ 572 h 106775"/>
                <a:gd name="connsiteX11" fmla="*/ 2000 w 69913"/>
                <a:gd name="connsiteY11" fmla="*/ 572 h 106775"/>
                <a:gd name="connsiteX12" fmla="*/ 571 w 69913"/>
                <a:gd name="connsiteY12" fmla="*/ 2000 h 106775"/>
                <a:gd name="connsiteX13" fmla="*/ 190 w 69913"/>
                <a:gd name="connsiteY13" fmla="*/ 26384 h 106775"/>
                <a:gd name="connsiteX14" fmla="*/ 0 w 69913"/>
                <a:gd name="connsiteY14" fmla="*/ 52769 h 106775"/>
                <a:gd name="connsiteX15" fmla="*/ 190 w 69913"/>
                <a:gd name="connsiteY15" fmla="*/ 79153 h 106775"/>
                <a:gd name="connsiteX16" fmla="*/ 571 w 69913"/>
                <a:gd name="connsiteY16" fmla="*/ 103537 h 106775"/>
                <a:gd name="connsiteX17" fmla="*/ 2000 w 69913"/>
                <a:gd name="connsiteY17" fmla="*/ 104966 h 106775"/>
                <a:gd name="connsiteX18" fmla="*/ 5620 w 69913"/>
                <a:gd name="connsiteY18" fmla="*/ 105061 h 106775"/>
                <a:gd name="connsiteX19" fmla="*/ 11239 w 69913"/>
                <a:gd name="connsiteY19" fmla="*/ 105251 h 106775"/>
                <a:gd name="connsiteX20" fmla="*/ 16954 w 69913"/>
                <a:gd name="connsiteY20" fmla="*/ 105442 h 106775"/>
                <a:gd name="connsiteX21" fmla="*/ 22669 w 69913"/>
                <a:gd name="connsiteY21" fmla="*/ 105632 h 106775"/>
                <a:gd name="connsiteX22" fmla="*/ 27813 w 69913"/>
                <a:gd name="connsiteY22" fmla="*/ 105728 h 106775"/>
                <a:gd name="connsiteX23" fmla="*/ 34290 w 69913"/>
                <a:gd name="connsiteY23" fmla="*/ 105918 h 106775"/>
                <a:gd name="connsiteX24" fmla="*/ 46006 w 69913"/>
                <a:gd name="connsiteY24" fmla="*/ 106204 h 106775"/>
                <a:gd name="connsiteX25" fmla="*/ 57817 w 69913"/>
                <a:gd name="connsiteY25" fmla="*/ 106490 h 106775"/>
                <a:gd name="connsiteX26" fmla="*/ 67723 w 69913"/>
                <a:gd name="connsiteY26" fmla="*/ 106775 h 106775"/>
                <a:gd name="connsiteX27" fmla="*/ 67723 w 69913"/>
                <a:gd name="connsiteY27" fmla="*/ 106775 h 106775"/>
                <a:gd name="connsiteX28" fmla="*/ 69247 w 69913"/>
                <a:gd name="connsiteY28" fmla="*/ 105346 h 106775"/>
                <a:gd name="connsiteX29" fmla="*/ 69437 w 69913"/>
                <a:gd name="connsiteY29" fmla="*/ 101251 h 106775"/>
                <a:gd name="connsiteX30" fmla="*/ 69628 w 69913"/>
                <a:gd name="connsiteY30" fmla="*/ 95155 h 106775"/>
                <a:gd name="connsiteX31" fmla="*/ 69818 w 69913"/>
                <a:gd name="connsiteY31" fmla="*/ 89059 h 106775"/>
                <a:gd name="connsiteX32" fmla="*/ 69913 w 69913"/>
                <a:gd name="connsiteY32" fmla="*/ 85058 h 106775"/>
                <a:gd name="connsiteX33" fmla="*/ 69532 w 69913"/>
                <a:gd name="connsiteY33" fmla="*/ 84011 h 106775"/>
                <a:gd name="connsiteX34" fmla="*/ 68485 w 69913"/>
                <a:gd name="connsiteY34" fmla="*/ 83534 h 106775"/>
                <a:gd name="connsiteX35" fmla="*/ 65246 w 69913"/>
                <a:gd name="connsiteY35" fmla="*/ 83439 h 106775"/>
                <a:gd name="connsiteX36" fmla="*/ 59436 w 69913"/>
                <a:gd name="connsiteY36" fmla="*/ 83344 h 106775"/>
                <a:gd name="connsiteX37" fmla="*/ 48482 w 69913"/>
                <a:gd name="connsiteY37" fmla="*/ 83153 h 106775"/>
                <a:gd name="connsiteX38" fmla="*/ 43243 w 69913"/>
                <a:gd name="connsiteY38" fmla="*/ 83058 h 106775"/>
                <a:gd name="connsiteX39" fmla="*/ 37528 w 69913"/>
                <a:gd name="connsiteY39" fmla="*/ 82963 h 106775"/>
                <a:gd name="connsiteX40" fmla="*/ 32385 w 69913"/>
                <a:gd name="connsiteY40" fmla="*/ 82868 h 106775"/>
                <a:gd name="connsiteX41" fmla="*/ 26765 w 69913"/>
                <a:gd name="connsiteY41" fmla="*/ 82772 h 106775"/>
                <a:gd name="connsiteX42" fmla="*/ 26194 w 69913"/>
                <a:gd name="connsiteY42" fmla="*/ 82772 h 106775"/>
                <a:gd name="connsiteX43" fmla="*/ 26194 w 69913"/>
                <a:gd name="connsiteY43" fmla="*/ 82201 h 106775"/>
                <a:gd name="connsiteX44" fmla="*/ 26384 w 69913"/>
                <a:gd name="connsiteY44" fmla="*/ 61532 h 10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9913" h="106775">
                  <a:moveTo>
                    <a:pt x="26384" y="61532"/>
                  </a:moveTo>
                  <a:lnTo>
                    <a:pt x="26384" y="51149"/>
                  </a:lnTo>
                  <a:lnTo>
                    <a:pt x="26384" y="40767"/>
                  </a:lnTo>
                  <a:cubicBezTo>
                    <a:pt x="26384" y="33814"/>
                    <a:pt x="26384" y="26956"/>
                    <a:pt x="26384" y="20003"/>
                  </a:cubicBezTo>
                  <a:cubicBezTo>
                    <a:pt x="26384" y="13811"/>
                    <a:pt x="26384" y="7620"/>
                    <a:pt x="26289" y="1429"/>
                  </a:cubicBezTo>
                  <a:cubicBezTo>
                    <a:pt x="26289" y="1048"/>
                    <a:pt x="26098" y="667"/>
                    <a:pt x="25813" y="381"/>
                  </a:cubicBezTo>
                  <a:cubicBezTo>
                    <a:pt x="25527" y="95"/>
                    <a:pt x="25146" y="0"/>
                    <a:pt x="24765" y="0"/>
                  </a:cubicBezTo>
                  <a:lnTo>
                    <a:pt x="20098" y="95"/>
                  </a:lnTo>
                  <a:lnTo>
                    <a:pt x="13335" y="286"/>
                  </a:lnTo>
                  <a:lnTo>
                    <a:pt x="6667" y="476"/>
                  </a:lnTo>
                  <a:lnTo>
                    <a:pt x="3238" y="572"/>
                  </a:lnTo>
                  <a:lnTo>
                    <a:pt x="2000" y="572"/>
                  </a:lnTo>
                  <a:cubicBezTo>
                    <a:pt x="1238" y="572"/>
                    <a:pt x="571" y="1238"/>
                    <a:pt x="571" y="2000"/>
                  </a:cubicBezTo>
                  <a:cubicBezTo>
                    <a:pt x="381" y="9906"/>
                    <a:pt x="286" y="18098"/>
                    <a:pt x="190" y="26384"/>
                  </a:cubicBezTo>
                  <a:cubicBezTo>
                    <a:pt x="95" y="34957"/>
                    <a:pt x="0" y="43815"/>
                    <a:pt x="0" y="52769"/>
                  </a:cubicBezTo>
                  <a:cubicBezTo>
                    <a:pt x="0" y="61627"/>
                    <a:pt x="95" y="70485"/>
                    <a:pt x="190" y="79153"/>
                  </a:cubicBezTo>
                  <a:cubicBezTo>
                    <a:pt x="286" y="87440"/>
                    <a:pt x="381" y="95631"/>
                    <a:pt x="571" y="103537"/>
                  </a:cubicBezTo>
                  <a:cubicBezTo>
                    <a:pt x="571" y="104299"/>
                    <a:pt x="1238" y="104966"/>
                    <a:pt x="2000" y="104966"/>
                  </a:cubicBezTo>
                  <a:lnTo>
                    <a:pt x="5620" y="105061"/>
                  </a:lnTo>
                  <a:lnTo>
                    <a:pt x="11239" y="105251"/>
                  </a:lnTo>
                  <a:lnTo>
                    <a:pt x="16954" y="105442"/>
                  </a:lnTo>
                  <a:lnTo>
                    <a:pt x="22669" y="105632"/>
                  </a:lnTo>
                  <a:lnTo>
                    <a:pt x="27813" y="105728"/>
                  </a:lnTo>
                  <a:lnTo>
                    <a:pt x="34290" y="105918"/>
                  </a:lnTo>
                  <a:lnTo>
                    <a:pt x="46006" y="106204"/>
                  </a:lnTo>
                  <a:lnTo>
                    <a:pt x="57817" y="106490"/>
                  </a:lnTo>
                  <a:cubicBezTo>
                    <a:pt x="61151" y="106585"/>
                    <a:pt x="64484" y="106680"/>
                    <a:pt x="67723" y="106775"/>
                  </a:cubicBezTo>
                  <a:lnTo>
                    <a:pt x="67723" y="106775"/>
                  </a:lnTo>
                  <a:cubicBezTo>
                    <a:pt x="68485" y="106775"/>
                    <a:pt x="69152" y="106109"/>
                    <a:pt x="69247" y="105346"/>
                  </a:cubicBezTo>
                  <a:cubicBezTo>
                    <a:pt x="69342" y="104013"/>
                    <a:pt x="69342" y="102680"/>
                    <a:pt x="69437" y="101251"/>
                  </a:cubicBezTo>
                  <a:lnTo>
                    <a:pt x="69628" y="95155"/>
                  </a:lnTo>
                  <a:cubicBezTo>
                    <a:pt x="69723" y="93059"/>
                    <a:pt x="69723" y="91059"/>
                    <a:pt x="69818" y="89059"/>
                  </a:cubicBezTo>
                  <a:cubicBezTo>
                    <a:pt x="69818" y="87725"/>
                    <a:pt x="69913" y="86392"/>
                    <a:pt x="69913" y="85058"/>
                  </a:cubicBezTo>
                  <a:cubicBezTo>
                    <a:pt x="69913" y="84677"/>
                    <a:pt x="69818" y="84296"/>
                    <a:pt x="69532" y="84011"/>
                  </a:cubicBezTo>
                  <a:cubicBezTo>
                    <a:pt x="69247" y="83725"/>
                    <a:pt x="68866" y="83534"/>
                    <a:pt x="68485" y="83534"/>
                  </a:cubicBezTo>
                  <a:lnTo>
                    <a:pt x="65246" y="83439"/>
                  </a:lnTo>
                  <a:lnTo>
                    <a:pt x="59436" y="83344"/>
                  </a:lnTo>
                  <a:lnTo>
                    <a:pt x="48482" y="83153"/>
                  </a:lnTo>
                  <a:lnTo>
                    <a:pt x="43243" y="83058"/>
                  </a:lnTo>
                  <a:lnTo>
                    <a:pt x="37528" y="82963"/>
                  </a:lnTo>
                  <a:lnTo>
                    <a:pt x="32385" y="82868"/>
                  </a:lnTo>
                  <a:lnTo>
                    <a:pt x="26765" y="82772"/>
                  </a:lnTo>
                  <a:lnTo>
                    <a:pt x="26194" y="82772"/>
                  </a:lnTo>
                  <a:lnTo>
                    <a:pt x="26194" y="82201"/>
                  </a:lnTo>
                  <a:cubicBezTo>
                    <a:pt x="26289" y="75343"/>
                    <a:pt x="26384" y="68390"/>
                    <a:pt x="26384" y="615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89C58A-3376-45D2-A306-188C94161F65}"/>
                </a:ext>
              </a:extLst>
            </p:cNvPr>
            <p:cNvSpPr/>
            <p:nvPr/>
          </p:nvSpPr>
          <p:spPr>
            <a:xfrm>
              <a:off x="4187954" y="2470059"/>
              <a:ext cx="220765" cy="195291"/>
            </a:xfrm>
            <a:custGeom>
              <a:avLst/>
              <a:gdLst>
                <a:gd name="connsiteX0" fmla="*/ 220120 w 220765"/>
                <a:gd name="connsiteY0" fmla="*/ 84545 h 195291"/>
                <a:gd name="connsiteX1" fmla="*/ 108678 w 220765"/>
                <a:gd name="connsiteY1" fmla="*/ 84545 h 195291"/>
                <a:gd name="connsiteX2" fmla="*/ 108678 w 220765"/>
                <a:gd name="connsiteY2" fmla="*/ 127026 h 195291"/>
                <a:gd name="connsiteX3" fmla="*/ 154493 w 220765"/>
                <a:gd name="connsiteY3" fmla="*/ 127026 h 195291"/>
                <a:gd name="connsiteX4" fmla="*/ 134395 w 220765"/>
                <a:gd name="connsiteY4" fmla="*/ 146838 h 195291"/>
                <a:gd name="connsiteX5" fmla="*/ 66863 w 220765"/>
                <a:gd name="connsiteY5" fmla="*/ 133218 h 195291"/>
                <a:gd name="connsiteX6" fmla="*/ 54576 w 220765"/>
                <a:gd name="connsiteY6" fmla="*/ 88926 h 195291"/>
                <a:gd name="connsiteX7" fmla="*/ 90961 w 220765"/>
                <a:gd name="connsiteY7" fmla="*/ 49779 h 195291"/>
                <a:gd name="connsiteX8" fmla="*/ 152874 w 220765"/>
                <a:gd name="connsiteY8" fmla="*/ 64828 h 195291"/>
                <a:gd name="connsiteX9" fmla="*/ 153921 w 220765"/>
                <a:gd name="connsiteY9" fmla="*/ 65876 h 195291"/>
                <a:gd name="connsiteX10" fmla="*/ 216691 w 220765"/>
                <a:gd name="connsiteY10" fmla="*/ 65876 h 195291"/>
                <a:gd name="connsiteX11" fmla="*/ 212881 w 220765"/>
                <a:gd name="connsiteY11" fmla="*/ 57780 h 195291"/>
                <a:gd name="connsiteX12" fmla="*/ 207738 w 220765"/>
                <a:gd name="connsiteY12" fmla="*/ 47778 h 195291"/>
                <a:gd name="connsiteX13" fmla="*/ 71435 w 220765"/>
                <a:gd name="connsiteY13" fmla="*/ 5583 h 195291"/>
                <a:gd name="connsiteX14" fmla="*/ 950 w 220765"/>
                <a:gd name="connsiteY14" fmla="*/ 86355 h 195291"/>
                <a:gd name="connsiteX15" fmla="*/ 28763 w 220765"/>
                <a:gd name="connsiteY15" fmla="*/ 163983 h 195291"/>
                <a:gd name="connsiteX16" fmla="*/ 169447 w 220765"/>
                <a:gd name="connsiteY16" fmla="*/ 183414 h 195291"/>
                <a:gd name="connsiteX17" fmla="*/ 220501 w 220765"/>
                <a:gd name="connsiteY17" fmla="*/ 88164 h 195291"/>
                <a:gd name="connsiteX18" fmla="*/ 220120 w 220765"/>
                <a:gd name="connsiteY18" fmla="*/ 84545 h 19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765" h="195291">
                  <a:moveTo>
                    <a:pt x="220120" y="84545"/>
                  </a:moveTo>
                  <a:lnTo>
                    <a:pt x="108678" y="84545"/>
                  </a:lnTo>
                  <a:lnTo>
                    <a:pt x="108678" y="127026"/>
                  </a:lnTo>
                  <a:cubicBezTo>
                    <a:pt x="108678" y="127026"/>
                    <a:pt x="147540" y="127026"/>
                    <a:pt x="154493" y="127026"/>
                  </a:cubicBezTo>
                  <a:cubicBezTo>
                    <a:pt x="150683" y="136932"/>
                    <a:pt x="141825" y="143886"/>
                    <a:pt x="134395" y="146838"/>
                  </a:cubicBezTo>
                  <a:cubicBezTo>
                    <a:pt x="111726" y="155411"/>
                    <a:pt x="84579" y="149982"/>
                    <a:pt x="66863" y="133218"/>
                  </a:cubicBezTo>
                  <a:cubicBezTo>
                    <a:pt x="56004" y="121597"/>
                    <a:pt x="51147" y="104547"/>
                    <a:pt x="54576" y="88926"/>
                  </a:cubicBezTo>
                  <a:cubicBezTo>
                    <a:pt x="58386" y="72448"/>
                    <a:pt x="74388" y="55208"/>
                    <a:pt x="90961" y="49779"/>
                  </a:cubicBezTo>
                  <a:cubicBezTo>
                    <a:pt x="112297" y="42254"/>
                    <a:pt x="137157" y="48350"/>
                    <a:pt x="152874" y="64828"/>
                  </a:cubicBezTo>
                  <a:lnTo>
                    <a:pt x="153921" y="65876"/>
                  </a:lnTo>
                  <a:lnTo>
                    <a:pt x="216691" y="65876"/>
                  </a:lnTo>
                  <a:lnTo>
                    <a:pt x="212881" y="57780"/>
                  </a:lnTo>
                  <a:lnTo>
                    <a:pt x="207738" y="47778"/>
                  </a:lnTo>
                  <a:cubicBezTo>
                    <a:pt x="179163" y="6345"/>
                    <a:pt x="128204" y="-9467"/>
                    <a:pt x="71435" y="5583"/>
                  </a:cubicBezTo>
                  <a:cubicBezTo>
                    <a:pt x="40669" y="13774"/>
                    <a:pt x="5427" y="44921"/>
                    <a:pt x="950" y="86355"/>
                  </a:cubicBezTo>
                  <a:cubicBezTo>
                    <a:pt x="-4289" y="121407"/>
                    <a:pt x="13142" y="147981"/>
                    <a:pt x="28763" y="163983"/>
                  </a:cubicBezTo>
                  <a:cubicBezTo>
                    <a:pt x="65910" y="202464"/>
                    <a:pt x="127728" y="201036"/>
                    <a:pt x="169447" y="183414"/>
                  </a:cubicBezTo>
                  <a:cubicBezTo>
                    <a:pt x="202880" y="166555"/>
                    <a:pt x="223359" y="128265"/>
                    <a:pt x="220501" y="88164"/>
                  </a:cubicBezTo>
                  <a:lnTo>
                    <a:pt x="220120" y="8454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EA750D0-0C45-48D3-8D82-97651655427D}"/>
                </a:ext>
              </a:extLst>
            </p:cNvPr>
            <p:cNvSpPr/>
            <p:nvPr/>
          </p:nvSpPr>
          <p:spPr>
            <a:xfrm>
              <a:off x="4422457" y="2479261"/>
              <a:ext cx="158877" cy="185332"/>
            </a:xfrm>
            <a:custGeom>
              <a:avLst/>
              <a:gdLst>
                <a:gd name="connsiteX0" fmla="*/ 107537 w 158877"/>
                <a:gd name="connsiteY0" fmla="*/ 111824 h 185332"/>
                <a:gd name="connsiteX1" fmla="*/ 95821 w 158877"/>
                <a:gd name="connsiteY1" fmla="*/ 135160 h 185332"/>
                <a:gd name="connsiteX2" fmla="*/ 63532 w 158877"/>
                <a:gd name="connsiteY2" fmla="*/ 135160 h 185332"/>
                <a:gd name="connsiteX3" fmla="*/ 52483 w 158877"/>
                <a:gd name="connsiteY3" fmla="*/ 111824 h 185332"/>
                <a:gd name="connsiteX4" fmla="*/ 52483 w 158877"/>
                <a:gd name="connsiteY4" fmla="*/ 0 h 185332"/>
                <a:gd name="connsiteX5" fmla="*/ 0 w 158877"/>
                <a:gd name="connsiteY5" fmla="*/ 0 h 185332"/>
                <a:gd name="connsiteX6" fmla="*/ 0 w 158877"/>
                <a:gd name="connsiteY6" fmla="*/ 119634 h 185332"/>
                <a:gd name="connsiteX7" fmla="*/ 31718 w 158877"/>
                <a:gd name="connsiteY7" fmla="*/ 174784 h 185332"/>
                <a:gd name="connsiteX8" fmla="*/ 132207 w 158877"/>
                <a:gd name="connsiteY8" fmla="*/ 171926 h 185332"/>
                <a:gd name="connsiteX9" fmla="*/ 158877 w 158877"/>
                <a:gd name="connsiteY9" fmla="*/ 123253 h 185332"/>
                <a:gd name="connsiteX10" fmla="*/ 158877 w 158877"/>
                <a:gd name="connsiteY10" fmla="*/ 0 h 185332"/>
                <a:gd name="connsiteX11" fmla="*/ 107442 w 158877"/>
                <a:gd name="connsiteY11" fmla="*/ 0 h 185332"/>
                <a:gd name="connsiteX12" fmla="*/ 107442 w 158877"/>
                <a:gd name="connsiteY12" fmla="*/ 111824 h 18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877" h="185332">
                  <a:moveTo>
                    <a:pt x="107537" y="111824"/>
                  </a:moveTo>
                  <a:cubicBezTo>
                    <a:pt x="107537" y="123539"/>
                    <a:pt x="102013" y="131064"/>
                    <a:pt x="95821" y="135160"/>
                  </a:cubicBezTo>
                  <a:cubicBezTo>
                    <a:pt x="89630" y="139256"/>
                    <a:pt x="70485" y="139351"/>
                    <a:pt x="63532" y="135160"/>
                  </a:cubicBezTo>
                  <a:cubicBezTo>
                    <a:pt x="56578" y="130969"/>
                    <a:pt x="52483" y="123539"/>
                    <a:pt x="52483" y="111824"/>
                  </a:cubicBezTo>
                  <a:lnTo>
                    <a:pt x="52483" y="0"/>
                  </a:lnTo>
                  <a:lnTo>
                    <a:pt x="0" y="0"/>
                  </a:lnTo>
                  <a:lnTo>
                    <a:pt x="0" y="119634"/>
                  </a:lnTo>
                  <a:cubicBezTo>
                    <a:pt x="1143" y="144209"/>
                    <a:pt x="13525" y="165735"/>
                    <a:pt x="31718" y="174784"/>
                  </a:cubicBezTo>
                  <a:cubicBezTo>
                    <a:pt x="61817" y="189833"/>
                    <a:pt x="104108" y="188690"/>
                    <a:pt x="132207" y="171926"/>
                  </a:cubicBezTo>
                  <a:cubicBezTo>
                    <a:pt x="147542" y="162401"/>
                    <a:pt x="157258" y="144685"/>
                    <a:pt x="158877" y="123253"/>
                  </a:cubicBezTo>
                  <a:lnTo>
                    <a:pt x="158877" y="0"/>
                  </a:lnTo>
                  <a:lnTo>
                    <a:pt x="107442" y="0"/>
                  </a:lnTo>
                  <a:lnTo>
                    <a:pt x="107442" y="11182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D0BFAF-E631-49B0-8C31-C51A0D63E753}"/>
                </a:ext>
              </a:extLst>
            </p:cNvPr>
            <p:cNvSpPr/>
            <p:nvPr/>
          </p:nvSpPr>
          <p:spPr>
            <a:xfrm>
              <a:off x="4593050" y="2479261"/>
              <a:ext cx="129158" cy="181451"/>
            </a:xfrm>
            <a:custGeom>
              <a:avLst/>
              <a:gdLst>
                <a:gd name="connsiteX0" fmla="*/ 0 w 129158"/>
                <a:gd name="connsiteY0" fmla="*/ 45625 h 181451"/>
                <a:gd name="connsiteX1" fmla="*/ 38100 w 129158"/>
                <a:gd name="connsiteY1" fmla="*/ 45625 h 181451"/>
                <a:gd name="connsiteX2" fmla="*/ 38100 w 129158"/>
                <a:gd name="connsiteY2" fmla="*/ 181356 h 181451"/>
                <a:gd name="connsiteX3" fmla="*/ 90392 w 129158"/>
                <a:gd name="connsiteY3" fmla="*/ 181451 h 181451"/>
                <a:gd name="connsiteX4" fmla="*/ 90392 w 129158"/>
                <a:gd name="connsiteY4" fmla="*/ 45625 h 181451"/>
                <a:gd name="connsiteX5" fmla="*/ 129159 w 129158"/>
                <a:gd name="connsiteY5" fmla="*/ 45625 h 181451"/>
                <a:gd name="connsiteX6" fmla="*/ 129159 w 129158"/>
                <a:gd name="connsiteY6" fmla="*/ 0 h 181451"/>
                <a:gd name="connsiteX7" fmla="*/ 0 w 129158"/>
                <a:gd name="connsiteY7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58" h="181451">
                  <a:moveTo>
                    <a:pt x="0" y="45625"/>
                  </a:moveTo>
                  <a:lnTo>
                    <a:pt x="38100" y="45625"/>
                  </a:lnTo>
                  <a:lnTo>
                    <a:pt x="38100" y="181356"/>
                  </a:lnTo>
                  <a:lnTo>
                    <a:pt x="90392" y="181451"/>
                  </a:lnTo>
                  <a:lnTo>
                    <a:pt x="90392" y="45625"/>
                  </a:lnTo>
                  <a:lnTo>
                    <a:pt x="129159" y="45625"/>
                  </a:lnTo>
                  <a:lnTo>
                    <a:pt x="129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726951A-8502-4870-8C3C-88184BA2D9B9}"/>
                </a:ext>
              </a:extLst>
            </p:cNvPr>
            <p:cNvSpPr/>
            <p:nvPr/>
          </p:nvSpPr>
          <p:spPr>
            <a:xfrm>
              <a:off x="4733543" y="2479261"/>
              <a:ext cx="227552" cy="181451"/>
            </a:xfrm>
            <a:custGeom>
              <a:avLst/>
              <a:gdLst>
                <a:gd name="connsiteX0" fmla="*/ 112871 w 227552"/>
                <a:gd name="connsiteY0" fmla="*/ 110871 h 181451"/>
                <a:gd name="connsiteX1" fmla="*/ 64865 w 227552"/>
                <a:gd name="connsiteY1" fmla="*/ 0 h 181451"/>
                <a:gd name="connsiteX2" fmla="*/ 0 w 227552"/>
                <a:gd name="connsiteY2" fmla="*/ 0 h 181451"/>
                <a:gd name="connsiteX3" fmla="*/ 0 w 227552"/>
                <a:gd name="connsiteY3" fmla="*/ 181451 h 181451"/>
                <a:gd name="connsiteX4" fmla="*/ 50768 w 227552"/>
                <a:gd name="connsiteY4" fmla="*/ 181451 h 181451"/>
                <a:gd name="connsiteX5" fmla="*/ 50768 w 227552"/>
                <a:gd name="connsiteY5" fmla="*/ 94012 h 181451"/>
                <a:gd name="connsiteX6" fmla="*/ 87535 w 227552"/>
                <a:gd name="connsiteY6" fmla="*/ 181451 h 181451"/>
                <a:gd name="connsiteX7" fmla="*/ 137446 w 227552"/>
                <a:gd name="connsiteY7" fmla="*/ 181451 h 181451"/>
                <a:gd name="connsiteX8" fmla="*/ 174117 w 227552"/>
                <a:gd name="connsiteY8" fmla="*/ 95726 h 181451"/>
                <a:gd name="connsiteX9" fmla="*/ 174117 w 227552"/>
                <a:gd name="connsiteY9" fmla="*/ 181451 h 181451"/>
                <a:gd name="connsiteX10" fmla="*/ 227552 w 227552"/>
                <a:gd name="connsiteY10" fmla="*/ 181451 h 181451"/>
                <a:gd name="connsiteX11" fmla="*/ 227552 w 227552"/>
                <a:gd name="connsiteY11" fmla="*/ 0 h 181451"/>
                <a:gd name="connsiteX12" fmla="*/ 161639 w 227552"/>
                <a:gd name="connsiteY12" fmla="*/ 0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552" h="181451">
                  <a:moveTo>
                    <a:pt x="112871" y="110871"/>
                  </a:moveTo>
                  <a:lnTo>
                    <a:pt x="64865" y="0"/>
                  </a:lnTo>
                  <a:lnTo>
                    <a:pt x="0" y="0"/>
                  </a:lnTo>
                  <a:lnTo>
                    <a:pt x="0" y="181451"/>
                  </a:lnTo>
                  <a:lnTo>
                    <a:pt x="50768" y="181451"/>
                  </a:lnTo>
                  <a:lnTo>
                    <a:pt x="50768" y="94012"/>
                  </a:lnTo>
                  <a:lnTo>
                    <a:pt x="87535" y="181451"/>
                  </a:lnTo>
                  <a:lnTo>
                    <a:pt x="137446" y="181451"/>
                  </a:lnTo>
                  <a:lnTo>
                    <a:pt x="174117" y="95726"/>
                  </a:lnTo>
                  <a:lnTo>
                    <a:pt x="174117" y="181451"/>
                  </a:lnTo>
                  <a:lnTo>
                    <a:pt x="227552" y="181451"/>
                  </a:lnTo>
                  <a:lnTo>
                    <a:pt x="227552" y="0"/>
                  </a:lnTo>
                  <a:lnTo>
                    <a:pt x="161639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50B767C-1806-49B1-AF49-F4D608128FCD}"/>
                </a:ext>
              </a:extLst>
            </p:cNvPr>
            <p:cNvSpPr/>
            <p:nvPr/>
          </p:nvSpPr>
          <p:spPr>
            <a:xfrm>
              <a:off x="5166264" y="2479261"/>
              <a:ext cx="181355" cy="181451"/>
            </a:xfrm>
            <a:custGeom>
              <a:avLst/>
              <a:gdLst>
                <a:gd name="connsiteX0" fmla="*/ 129540 w 181355"/>
                <a:gd name="connsiteY0" fmla="*/ 102489 h 181451"/>
                <a:gd name="connsiteX1" fmla="*/ 50006 w 181355"/>
                <a:gd name="connsiteY1" fmla="*/ 0 h 181451"/>
                <a:gd name="connsiteX2" fmla="*/ 0 w 181355"/>
                <a:gd name="connsiteY2" fmla="*/ 0 h 181451"/>
                <a:gd name="connsiteX3" fmla="*/ 0 w 181355"/>
                <a:gd name="connsiteY3" fmla="*/ 181451 h 181451"/>
                <a:gd name="connsiteX4" fmla="*/ 51530 w 181355"/>
                <a:gd name="connsiteY4" fmla="*/ 181451 h 181451"/>
                <a:gd name="connsiteX5" fmla="*/ 51530 w 181355"/>
                <a:gd name="connsiteY5" fmla="*/ 81725 h 181451"/>
                <a:gd name="connsiteX6" fmla="*/ 130302 w 181355"/>
                <a:gd name="connsiteY6" fmla="*/ 181451 h 181451"/>
                <a:gd name="connsiteX7" fmla="*/ 181356 w 181355"/>
                <a:gd name="connsiteY7" fmla="*/ 181451 h 181451"/>
                <a:gd name="connsiteX8" fmla="*/ 181356 w 181355"/>
                <a:gd name="connsiteY8" fmla="*/ 0 h 181451"/>
                <a:gd name="connsiteX9" fmla="*/ 129540 w 181355"/>
                <a:gd name="connsiteY9" fmla="*/ 0 h 181451"/>
                <a:gd name="connsiteX10" fmla="*/ 129540 w 181355"/>
                <a:gd name="connsiteY10" fmla="*/ 102489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29540" y="102489"/>
                  </a:move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70" y="93440"/>
                    <a:pt x="130302" y="181451"/>
                    <a:pt x="130302" y="181451"/>
                  </a:cubicBezTo>
                  <a:lnTo>
                    <a:pt x="181356" y="181451"/>
                  </a:ln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4EE827-DB5C-4EC1-87B0-9C8A96AFA026}"/>
                </a:ext>
              </a:extLst>
            </p:cNvPr>
            <p:cNvSpPr/>
            <p:nvPr/>
          </p:nvSpPr>
          <p:spPr>
            <a:xfrm>
              <a:off x="5362194" y="2479261"/>
              <a:ext cx="181355" cy="181451"/>
            </a:xfrm>
            <a:custGeom>
              <a:avLst/>
              <a:gdLst>
                <a:gd name="connsiteX0" fmla="*/ 181356 w 181355"/>
                <a:gd name="connsiteY0" fmla="*/ 181451 h 181451"/>
                <a:gd name="connsiteX1" fmla="*/ 181356 w 181355"/>
                <a:gd name="connsiteY1" fmla="*/ 0 h 181451"/>
                <a:gd name="connsiteX2" fmla="*/ 129540 w 181355"/>
                <a:gd name="connsiteY2" fmla="*/ 0 h 181451"/>
                <a:gd name="connsiteX3" fmla="*/ 129540 w 181355"/>
                <a:gd name="connsiteY3" fmla="*/ 102489 h 181451"/>
                <a:gd name="connsiteX4" fmla="*/ 50006 w 181355"/>
                <a:gd name="connsiteY4" fmla="*/ 0 h 181451"/>
                <a:gd name="connsiteX5" fmla="*/ 0 w 181355"/>
                <a:gd name="connsiteY5" fmla="*/ 0 h 181451"/>
                <a:gd name="connsiteX6" fmla="*/ 0 w 181355"/>
                <a:gd name="connsiteY6" fmla="*/ 181451 h 181451"/>
                <a:gd name="connsiteX7" fmla="*/ 51530 w 181355"/>
                <a:gd name="connsiteY7" fmla="*/ 181451 h 181451"/>
                <a:gd name="connsiteX8" fmla="*/ 51530 w 181355"/>
                <a:gd name="connsiteY8" fmla="*/ 81725 h 181451"/>
                <a:gd name="connsiteX9" fmla="*/ 130302 w 181355"/>
                <a:gd name="connsiteY9" fmla="*/ 181451 h 181451"/>
                <a:gd name="connsiteX10" fmla="*/ 181356 w 181355"/>
                <a:gd name="connsiteY10" fmla="*/ 181451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355" h="181451">
                  <a:moveTo>
                    <a:pt x="181356" y="181451"/>
                  </a:moveTo>
                  <a:lnTo>
                    <a:pt x="181356" y="0"/>
                  </a:lnTo>
                  <a:lnTo>
                    <a:pt x="129540" y="0"/>
                  </a:lnTo>
                  <a:cubicBezTo>
                    <a:pt x="129540" y="0"/>
                    <a:pt x="129635" y="87821"/>
                    <a:pt x="129540" y="102489"/>
                  </a:cubicBezTo>
                  <a:cubicBezTo>
                    <a:pt x="121063" y="91631"/>
                    <a:pt x="50006" y="0"/>
                    <a:pt x="50006" y="0"/>
                  </a:cubicBezTo>
                  <a:lnTo>
                    <a:pt x="0" y="0"/>
                  </a:lnTo>
                  <a:lnTo>
                    <a:pt x="0" y="181451"/>
                  </a:lnTo>
                  <a:lnTo>
                    <a:pt x="51530" y="181451"/>
                  </a:lnTo>
                  <a:cubicBezTo>
                    <a:pt x="51530" y="181451"/>
                    <a:pt x="51625" y="96488"/>
                    <a:pt x="51530" y="81725"/>
                  </a:cubicBezTo>
                  <a:cubicBezTo>
                    <a:pt x="60769" y="93440"/>
                    <a:pt x="130302" y="181451"/>
                    <a:pt x="130302" y="181451"/>
                  </a:cubicBezTo>
                  <a:lnTo>
                    <a:pt x="181356" y="18145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3027B73-D470-49A5-BBDC-4B7090351E24}"/>
                </a:ext>
              </a:extLst>
            </p:cNvPr>
            <p:cNvSpPr/>
            <p:nvPr/>
          </p:nvSpPr>
          <p:spPr>
            <a:xfrm>
              <a:off x="4966716" y="2479261"/>
              <a:ext cx="193738" cy="181451"/>
            </a:xfrm>
            <a:custGeom>
              <a:avLst/>
              <a:gdLst>
                <a:gd name="connsiteX0" fmla="*/ 71438 w 193738"/>
                <a:gd name="connsiteY0" fmla="*/ 0 h 181451"/>
                <a:gd name="connsiteX1" fmla="*/ 0 w 193738"/>
                <a:gd name="connsiteY1" fmla="*/ 181451 h 181451"/>
                <a:gd name="connsiteX2" fmla="*/ 55531 w 193738"/>
                <a:gd name="connsiteY2" fmla="*/ 181451 h 181451"/>
                <a:gd name="connsiteX3" fmla="*/ 67913 w 193738"/>
                <a:gd name="connsiteY3" fmla="*/ 151733 h 181451"/>
                <a:gd name="connsiteX4" fmla="*/ 126683 w 193738"/>
                <a:gd name="connsiteY4" fmla="*/ 151733 h 181451"/>
                <a:gd name="connsiteX5" fmla="*/ 138303 w 193738"/>
                <a:gd name="connsiteY5" fmla="*/ 181451 h 181451"/>
                <a:gd name="connsiteX6" fmla="*/ 193738 w 193738"/>
                <a:gd name="connsiteY6" fmla="*/ 181451 h 181451"/>
                <a:gd name="connsiteX7" fmla="*/ 125825 w 193738"/>
                <a:gd name="connsiteY7" fmla="*/ 0 h 181451"/>
                <a:gd name="connsiteX8" fmla="*/ 71438 w 193738"/>
                <a:gd name="connsiteY8" fmla="*/ 0 h 181451"/>
                <a:gd name="connsiteX9" fmla="*/ 83725 w 193738"/>
                <a:gd name="connsiteY9" fmla="*/ 109823 h 181451"/>
                <a:gd name="connsiteX10" fmla="*/ 97726 w 193738"/>
                <a:gd name="connsiteY10" fmla="*/ 68961 h 181451"/>
                <a:gd name="connsiteX11" fmla="*/ 111252 w 193738"/>
                <a:gd name="connsiteY11" fmla="*/ 109823 h 181451"/>
                <a:gd name="connsiteX12" fmla="*/ 83725 w 193738"/>
                <a:gd name="connsiteY12" fmla="*/ 109823 h 18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738" h="181451">
                  <a:moveTo>
                    <a:pt x="71438" y="0"/>
                  </a:moveTo>
                  <a:lnTo>
                    <a:pt x="0" y="181451"/>
                  </a:lnTo>
                  <a:lnTo>
                    <a:pt x="55531" y="181451"/>
                  </a:lnTo>
                  <a:lnTo>
                    <a:pt x="67913" y="151733"/>
                  </a:lnTo>
                  <a:lnTo>
                    <a:pt x="126683" y="151733"/>
                  </a:lnTo>
                  <a:lnTo>
                    <a:pt x="138303" y="181451"/>
                  </a:lnTo>
                  <a:lnTo>
                    <a:pt x="193738" y="181451"/>
                  </a:lnTo>
                  <a:lnTo>
                    <a:pt x="125825" y="0"/>
                  </a:lnTo>
                  <a:lnTo>
                    <a:pt x="71438" y="0"/>
                  </a:lnTo>
                  <a:close/>
                  <a:moveTo>
                    <a:pt x="83725" y="109823"/>
                  </a:moveTo>
                  <a:cubicBezTo>
                    <a:pt x="86106" y="102680"/>
                    <a:pt x="93726" y="80486"/>
                    <a:pt x="97726" y="68961"/>
                  </a:cubicBezTo>
                  <a:cubicBezTo>
                    <a:pt x="102870" y="83344"/>
                    <a:pt x="107442" y="97536"/>
                    <a:pt x="111252" y="109823"/>
                  </a:cubicBezTo>
                  <a:lnTo>
                    <a:pt x="83725" y="1098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1034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  <a:lvl2pPr>
        <a:lnSpc>
          <a:spcPct val="90000"/>
        </a:lnSpc>
        <a:defRPr sz="1400">
          <a:latin typeface="+mj-lt"/>
        </a:defRPr>
      </a:lvl2pPr>
      <a:lvl3pPr>
        <a:lnSpc>
          <a:spcPct val="90000"/>
        </a:lnSpc>
        <a:defRPr sz="1400">
          <a:latin typeface="+mj-lt"/>
        </a:defRPr>
      </a:lvl3pPr>
      <a:lvl4pPr>
        <a:lnSpc>
          <a:spcPct val="90000"/>
        </a:lnSpc>
        <a:defRPr sz="1400">
          <a:latin typeface="+mj-lt"/>
        </a:defRPr>
      </a:lvl4pPr>
      <a:lvl5pPr>
        <a:lnSpc>
          <a:spcPct val="90000"/>
        </a:lnSpc>
        <a:defRPr sz="1400">
          <a:latin typeface="+mj-lt"/>
        </a:defRPr>
      </a:lvl5pPr>
      <a:lvl6pPr>
        <a:lnSpc>
          <a:spcPct val="90000"/>
        </a:lnSpc>
        <a:defRPr sz="1400">
          <a:latin typeface="+mj-lt"/>
        </a:defRPr>
      </a:lvl6pPr>
      <a:lvl7pPr>
        <a:lnSpc>
          <a:spcPct val="90000"/>
        </a:lnSpc>
        <a:defRPr sz="1400">
          <a:latin typeface="+mj-lt"/>
        </a:defRPr>
      </a:lvl7pPr>
      <a:lvl8pPr>
        <a:lnSpc>
          <a:spcPct val="90000"/>
        </a:lnSpc>
        <a:defRPr sz="1400">
          <a:latin typeface="+mj-lt"/>
        </a:defRPr>
      </a:lvl8pPr>
      <a:lvl9pPr>
        <a:lnSpc>
          <a:spcPct val="90000"/>
        </a:lnSpc>
        <a:defRPr sz="1400">
          <a:latin typeface="+mj-lt"/>
        </a:defRPr>
      </a:lvl9pPr>
    </p:titleStyle>
    <p:bodyStyle>
      <a:lvl1pPr marL="0" indent="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bg2"/>
        </a:buClr>
        <a:buFont typeface="Hella DIN Universal" panose="02000506020000020004" pitchFamily="50" charset="0"/>
        <a:buChar char="→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18000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+mj-lt"/>
        <a:buAutoNum type="arabicPeriod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bg2"/>
        </a:buClr>
        <a:buFont typeface="+mj-lt"/>
        <a:buAutoNum type="alphaLcPeriod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 cap="all" baseline="0">
          <a:solidFill>
            <a:schemeClr val="bg2"/>
          </a:solidFill>
          <a:latin typeface="+mj-lt"/>
          <a:ea typeface="+mn-ea"/>
          <a:cs typeface="+mn-cs"/>
        </a:defRPr>
      </a:lvl7pPr>
      <a:lvl8pPr marL="0" indent="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 cap="all" baseline="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9">
          <p15:clr>
            <a:srgbClr val="A4A3A4"/>
          </p15:clr>
        </p15:guide>
        <p15:guide id="2" pos="431">
          <p15:clr>
            <a:srgbClr val="A4A3A4"/>
          </p15:clr>
        </p15:guide>
        <p15:guide id="3" pos="612">
          <p15:clr>
            <a:srgbClr val="A4A3A4"/>
          </p15:clr>
        </p15:guide>
        <p15:guide id="4" pos="793">
          <p15:clr>
            <a:srgbClr val="A4A3A4"/>
          </p15:clr>
        </p15:guide>
        <p15:guide id="5" pos="975">
          <p15:clr>
            <a:srgbClr val="A4A3A4"/>
          </p15:clr>
        </p15:guide>
        <p15:guide id="6" pos="1156">
          <p15:clr>
            <a:srgbClr val="A4A3A4"/>
          </p15:clr>
        </p15:guide>
        <p15:guide id="7" pos="1338">
          <p15:clr>
            <a:srgbClr val="A4A3A4"/>
          </p15:clr>
        </p15:guide>
        <p15:guide id="8" pos="1519">
          <p15:clr>
            <a:srgbClr val="A4A3A4"/>
          </p15:clr>
        </p15:guide>
        <p15:guide id="9" pos="1701">
          <p15:clr>
            <a:srgbClr val="A4A3A4"/>
          </p15:clr>
        </p15:guide>
        <p15:guide id="10" pos="1882">
          <p15:clr>
            <a:srgbClr val="A4A3A4"/>
          </p15:clr>
        </p15:guide>
        <p15:guide id="11" pos="2064">
          <p15:clr>
            <a:srgbClr val="A4A3A4"/>
          </p15:clr>
        </p15:guide>
        <p15:guide id="12" pos="2245">
          <p15:clr>
            <a:srgbClr val="A4A3A4"/>
          </p15:clr>
        </p15:guide>
        <p15:guide id="13" pos="2426">
          <p15:clr>
            <a:srgbClr val="A4A3A4"/>
          </p15:clr>
        </p15:guide>
        <p15:guide id="14" pos="2608">
          <p15:clr>
            <a:srgbClr val="A4A3A4"/>
          </p15:clr>
        </p15:guide>
        <p15:guide id="15" pos="2789">
          <p15:clr>
            <a:srgbClr val="A4A3A4"/>
          </p15:clr>
        </p15:guide>
        <p15:guide id="16" pos="2971">
          <p15:clr>
            <a:srgbClr val="A4A3A4"/>
          </p15:clr>
        </p15:guide>
        <p15:guide id="17" pos="3152">
          <p15:clr>
            <a:srgbClr val="A4A3A4"/>
          </p15:clr>
        </p15:guide>
        <p15:guide id="18" pos="3334">
          <p15:clr>
            <a:srgbClr val="A4A3A4"/>
          </p15:clr>
        </p15:guide>
        <p15:guide id="19" pos="3515">
          <p15:clr>
            <a:srgbClr val="A4A3A4"/>
          </p15:clr>
        </p15:guide>
        <p15:guide id="20" pos="3696">
          <p15:clr>
            <a:srgbClr val="A4A3A4"/>
          </p15:clr>
        </p15:guide>
        <p15:guide id="21" pos="3878">
          <p15:clr>
            <a:srgbClr val="A4A3A4"/>
          </p15:clr>
        </p15:guide>
        <p15:guide id="22" pos="4059">
          <p15:clr>
            <a:srgbClr val="A4A3A4"/>
          </p15:clr>
        </p15:guide>
        <p15:guide id="23" pos="4241">
          <p15:clr>
            <a:srgbClr val="A4A3A4"/>
          </p15:clr>
        </p15:guide>
        <p15:guide id="24" pos="4422">
          <p15:clr>
            <a:srgbClr val="A4A3A4"/>
          </p15:clr>
        </p15:guide>
        <p15:guide id="25" pos="4604">
          <p15:clr>
            <a:srgbClr val="A4A3A4"/>
          </p15:clr>
        </p15:guide>
        <p15:guide id="26" pos="4785">
          <p15:clr>
            <a:srgbClr val="A4A3A4"/>
          </p15:clr>
        </p15:guide>
        <p15:guide id="27" pos="4967">
          <p15:clr>
            <a:srgbClr val="A4A3A4"/>
          </p15:clr>
        </p15:guide>
        <p15:guide id="28" pos="5148">
          <p15:clr>
            <a:srgbClr val="A4A3A4"/>
          </p15:clr>
        </p15:guide>
        <p15:guide id="29" pos="5329">
          <p15:clr>
            <a:srgbClr val="A4A3A4"/>
          </p15:clr>
        </p15:guide>
        <p15:guide id="30" pos="5511">
          <p15:clr>
            <a:srgbClr val="A4A3A4"/>
          </p15:clr>
        </p15:guide>
        <p15:guide id="31" orient="horz" pos="169">
          <p15:clr>
            <a:srgbClr val="A4A3A4"/>
          </p15:clr>
        </p15:guide>
        <p15:guide id="32" orient="horz" pos="350">
          <p15:clr>
            <a:srgbClr val="A4A3A4"/>
          </p15:clr>
        </p15:guide>
        <p15:guide id="33" orient="horz" pos="531">
          <p15:clr>
            <a:srgbClr val="A4A3A4"/>
          </p15:clr>
        </p15:guide>
        <p15:guide id="34" orient="horz" pos="713">
          <p15:clr>
            <a:srgbClr val="A4A3A4"/>
          </p15:clr>
        </p15:guide>
        <p15:guide id="35" orient="horz" pos="894">
          <p15:clr>
            <a:srgbClr val="A4A3A4"/>
          </p15:clr>
        </p15:guide>
        <p15:guide id="36" orient="horz" pos="1076">
          <p15:clr>
            <a:srgbClr val="A4A3A4"/>
          </p15:clr>
        </p15:guide>
        <p15:guide id="37" orient="horz" pos="1257">
          <p15:clr>
            <a:srgbClr val="A4A3A4"/>
          </p15:clr>
        </p15:guide>
        <p15:guide id="38" orient="horz" pos="1439">
          <p15:clr>
            <a:srgbClr val="A4A3A4"/>
          </p15:clr>
        </p15:guide>
        <p15:guide id="39" orient="horz" pos="1620">
          <p15:clr>
            <a:srgbClr val="A4A3A4"/>
          </p15:clr>
        </p15:guide>
        <p15:guide id="40" orient="horz" pos="1801">
          <p15:clr>
            <a:srgbClr val="A4A3A4"/>
          </p15:clr>
        </p15:guide>
        <p15:guide id="41" orient="horz" pos="1983">
          <p15:clr>
            <a:srgbClr val="A4A3A4"/>
          </p15:clr>
        </p15:guide>
        <p15:guide id="42" orient="horz" pos="2164">
          <p15:clr>
            <a:srgbClr val="A4A3A4"/>
          </p15:clr>
        </p15:guide>
        <p15:guide id="43" orient="horz" pos="2346">
          <p15:clr>
            <a:srgbClr val="A4A3A4"/>
          </p15:clr>
        </p15:guide>
        <p15:guide id="44" orient="horz" pos="2527">
          <p15:clr>
            <a:srgbClr val="A4A3A4"/>
          </p15:clr>
        </p15:guide>
        <p15:guide id="45" orient="horz" pos="2709">
          <p15:clr>
            <a:srgbClr val="A4A3A4"/>
          </p15:clr>
        </p15:guide>
        <p15:guide id="46" orient="horz" pos="2890">
          <p15:clr>
            <a:srgbClr val="A4A3A4"/>
          </p15:clr>
        </p15:guide>
        <p15:guide id="47" orient="horz" pos="307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oksenuddannelse.dk/" TargetMode="External"/><Relationship Id="rId2" Type="http://schemas.openxmlformats.org/officeDocument/2006/relationships/hyperlink" Target="https://viden.stil.dk/pages/viewpage.action?pageId=21164874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hyperlink" Target="megamacs-X___X1_til_X5_forskelle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2" descr="A picture containing light, invertebrate&#10;&#10;Description automatically generated">
            <a:extLst>
              <a:ext uri="{FF2B5EF4-FFF2-40B4-BE49-F238E27FC236}">
                <a16:creationId xmlns:a16="http://schemas.microsoft.com/office/drawing/2014/main" id="{36BD8339-603D-45D9-8E11-000D754056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577D76-B81D-4585-8C4A-AE23691A45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0" y="2859088"/>
            <a:ext cx="3186505" cy="1095813"/>
          </a:xfrm>
        </p:spPr>
        <p:txBody>
          <a:bodyPr/>
          <a:lstStyle/>
          <a:p>
            <a:r>
              <a:rPr lang="en-US" dirty="0"/>
              <a:t>Hella Gutmann </a:t>
            </a:r>
            <a:br>
              <a:rPr lang="en-US" dirty="0"/>
            </a:br>
            <a:r>
              <a:rPr lang="en-US" dirty="0" err="1"/>
              <a:t>Tradium</a:t>
            </a:r>
            <a:r>
              <a:rPr lang="en-US" dirty="0"/>
              <a:t> dag.2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5B7285B-5BC0-477A-B08E-65E3CDDD8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2285300"/>
            <a:ext cx="677704" cy="286450"/>
          </a:xfrm>
        </p:spPr>
        <p:txBody>
          <a:bodyPr/>
          <a:lstStyle/>
          <a:p>
            <a:r>
              <a:rPr lang="en-US" noProof="0" dirty="0"/>
              <a:t>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582FB-7365-4773-9375-DC5A3F36B5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Marius Gardum</a:t>
            </a: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C4217EA7-C3A1-4AD6-9630-AFC2A4CA65A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13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4E393-7E4F-4557-A15D-23C903F4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A07E8-18D0-48C4-A95E-D7040F91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AA0-2A0C-40D4-B3F7-D2C6F6B35D88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510BC343-35B7-4761-8B70-3A5D19FC7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044" y="437568"/>
            <a:ext cx="1189126" cy="286450"/>
          </a:xfrm>
        </p:spPr>
        <p:txBody>
          <a:bodyPr/>
          <a:lstStyle/>
          <a:p>
            <a:r>
              <a:rPr lang="en-US" dirty="0"/>
              <a:t>AMU-</a:t>
            </a:r>
            <a:r>
              <a:rPr lang="en-US" dirty="0" err="1"/>
              <a:t>kvalitet</a:t>
            </a:r>
            <a:endParaRPr lang="en-US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489133B-BAC2-DEF1-6318-F977FEBD96EF}"/>
              </a:ext>
            </a:extLst>
          </p:cNvPr>
          <p:cNvSpPr txBox="1"/>
          <p:nvPr/>
        </p:nvSpPr>
        <p:spPr>
          <a:xfrm>
            <a:off x="319313" y="1883909"/>
            <a:ext cx="90278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4400" b="0" i="0" u="none" strike="noStrike" cap="none" normalizeH="0" baseline="0" dirty="0">
                <a:ln>
                  <a:noFill/>
                </a:ln>
                <a:effectLst/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Sådan evaluerer du et kursus i AMU kvalitet</a:t>
            </a:r>
            <a:endParaRPr kumimoji="0" lang="da-DK" altLang="da-DK" sz="4400" b="0" i="0" u="none" strike="noStrike" cap="none" normalizeH="0" baseline="0" dirty="0">
              <a:ln>
                <a:noFill/>
              </a:ln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Som kursist evaluerer du i AMU kvalitet ved at logge på 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effectLst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Voksenuddannelse.dk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 med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effectLst/>
                <a:latin typeface="-apple-system"/>
              </a:rPr>
              <a:t>MitID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Aktuelle evalueringer kan tilgås via links under fanen "Evalueringer" i menuen på 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effectLst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Voksenuddannelse.dk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Et evalueringslink er aktivt, indtil du har besvaret alle spørgsmål - dog højst i 14 dage fra din sidste kursusdag. Herefter forsvinder det.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6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Selvom du logger ind med </a:t>
            </a:r>
            <a:r>
              <a:rPr kumimoji="0" lang="da-DK" altLang="da-DK" sz="1600" b="0" i="0" u="none" strike="noStrike" cap="none" normalizeH="0" baseline="0" dirty="0" err="1">
                <a:ln>
                  <a:noFill/>
                </a:ln>
                <a:effectLst/>
                <a:latin typeface="-apple-system"/>
              </a:rPr>
              <a:t>MitID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, får AMU kvalitet ikke oplysninger om f.eks. dit navn eller cpr-nummer.</a:t>
            </a:r>
            <a:endParaRPr kumimoji="0" lang="da-DK" altLang="da-DK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37E8308-28A8-700F-880A-31C9C0488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159884"/>
            <a:ext cx="17526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4E393-7E4F-4557-A15D-23C903F4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A07E8-18D0-48C4-A95E-D7040F91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AA0-2A0C-40D4-B3F7-D2C6F6B35D88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510BC343-35B7-4761-8B70-3A5D19FC7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158" y="247101"/>
            <a:ext cx="363580" cy="286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4E393-7E4F-4557-A15D-23C903F4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A07E8-18D0-48C4-A95E-D7040F91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AA0-2A0C-40D4-B3F7-D2C6F6B35D88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510BC343-35B7-4761-8B70-3A5D19FC7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158" y="247101"/>
            <a:ext cx="3587155" cy="286450"/>
          </a:xfrm>
        </p:spPr>
        <p:txBody>
          <a:bodyPr/>
          <a:lstStyle/>
          <a:p>
            <a:r>
              <a:rPr lang="da-DK" sz="1200" dirty="0"/>
              <a:t>Program for dag.2 / Hella-</a:t>
            </a:r>
            <a:r>
              <a:rPr lang="da-DK" sz="1200" dirty="0" err="1"/>
              <a:t>Gutmann</a:t>
            </a:r>
            <a:r>
              <a:rPr lang="da-DK" sz="1200" dirty="0"/>
              <a:t> tilbehør (1/2)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12BFE59B-FAD4-4637-89B9-8F0FB783F0C0}"/>
              </a:ext>
            </a:extLst>
          </p:cNvPr>
          <p:cNvSpPr txBox="1"/>
          <p:nvPr/>
        </p:nvSpPr>
        <p:spPr>
          <a:xfrm>
            <a:off x="332158" y="1375038"/>
            <a:ext cx="4645478" cy="18837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endParaRPr lang="da-DK" sz="10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7C6FE355-14D1-4C3C-B3E1-B547A8FD31CB}"/>
              </a:ext>
            </a:extLst>
          </p:cNvPr>
          <p:cNvSpPr txBox="1"/>
          <p:nvPr/>
        </p:nvSpPr>
        <p:spPr>
          <a:xfrm>
            <a:off x="739048" y="1107765"/>
            <a:ext cx="6555527" cy="40357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da-DK" sz="1400" dirty="0">
                <a:solidFill>
                  <a:schemeClr val="bg1"/>
                </a:solidFill>
              </a:rPr>
              <a:t>Kl.08:00 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</a:rPr>
              <a:t>Morgengymnastik, opsamling og spørgsmål fra dag.1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da-DK" sz="1400" dirty="0">
                <a:solidFill>
                  <a:schemeClr val="bg1"/>
                </a:solidFill>
              </a:rPr>
              <a:t>Kl.08:15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da-DK" sz="1400" dirty="0">
                <a:solidFill>
                  <a:schemeClr val="bg1"/>
                </a:solidFill>
              </a:rPr>
              <a:t>Live gennemgang i Teori af: 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400" dirty="0" err="1">
                <a:solidFill>
                  <a:schemeClr val="bg1"/>
                </a:solidFill>
              </a:rPr>
              <a:t>Scope</a:t>
            </a:r>
            <a:r>
              <a:rPr lang="da-DK" sz="1400" dirty="0">
                <a:solidFill>
                  <a:schemeClr val="bg1"/>
                </a:solidFill>
              </a:rPr>
              <a:t> funktioner general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</a:rPr>
              <a:t>MT-Modul 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</a:rPr>
              <a:t>HV-modul 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</a:rPr>
              <a:t>Amperetænger 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</a:rPr>
              <a:t>Tryksæt kuffert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da-DK" sz="1400" dirty="0">
                <a:solidFill>
                  <a:schemeClr val="bg1"/>
                </a:solidFill>
              </a:rPr>
              <a:t>Kl.09:30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</a:rPr>
              <a:t>Kaffe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da-DK" sz="1400" dirty="0">
                <a:solidFill>
                  <a:schemeClr val="bg1"/>
                </a:solidFill>
              </a:rPr>
              <a:t>Kl.10:30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</a:rPr>
              <a:t>Gennemgang sikkerhedsfrakobling med HV-Modul / E-</a:t>
            </a:r>
            <a:r>
              <a:rPr lang="da-DK" sz="1400" dirty="0" err="1">
                <a:solidFill>
                  <a:schemeClr val="bg1"/>
                </a:solidFill>
              </a:rPr>
              <a:t>Mobility</a:t>
            </a:r>
            <a:endParaRPr lang="da-DK" sz="1400" dirty="0">
              <a:solidFill>
                <a:schemeClr val="bg1"/>
              </a:solidFill>
            </a:endParaRP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bg1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endParaRPr lang="da-DK" sz="1400" dirty="0">
              <a:solidFill>
                <a:schemeClr val="bg1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endParaRPr lang="da-DK" sz="1400" dirty="0">
              <a:solidFill>
                <a:schemeClr val="bg1"/>
              </a:solidFill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endParaRPr lang="da-DK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4E393-7E4F-4557-A15D-23C903F4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A07E8-18D0-48C4-A95E-D7040F91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AA0-2A0C-40D4-B3F7-D2C6F6B35D88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id="{FFDBE1D0-C8D9-415A-A32A-3A38A8D30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158" y="247101"/>
            <a:ext cx="3587155" cy="286450"/>
          </a:xfrm>
        </p:spPr>
        <p:txBody>
          <a:bodyPr/>
          <a:lstStyle/>
          <a:p>
            <a:r>
              <a:rPr lang="da-DK" sz="1200" dirty="0"/>
              <a:t>Program for dag.2 / Hella-</a:t>
            </a:r>
            <a:r>
              <a:rPr lang="da-DK" sz="1200" dirty="0" err="1"/>
              <a:t>Gutmann</a:t>
            </a:r>
            <a:r>
              <a:rPr lang="da-DK" sz="1200" dirty="0"/>
              <a:t> tilbehør (2/2)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EE7A0C1-CA7C-41E9-8267-BCBE38801928}"/>
              </a:ext>
            </a:extLst>
          </p:cNvPr>
          <p:cNvSpPr txBox="1"/>
          <p:nvPr/>
        </p:nvSpPr>
        <p:spPr>
          <a:xfrm>
            <a:off x="702713" y="1107765"/>
            <a:ext cx="6555527" cy="40357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da-DK" sz="1400" dirty="0">
                <a:solidFill>
                  <a:schemeClr val="bg1"/>
                </a:solidFill>
              </a:rPr>
              <a:t>Kl.11:00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da-DK" sz="1400" dirty="0">
                <a:solidFill>
                  <a:schemeClr val="bg1"/>
                </a:solidFill>
              </a:rPr>
              <a:t>Praktiske opgaver som passer til det udstyr som man har: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</a:rPr>
              <a:t>MT-Modul / HV-modul / Amperetænger / Tryksæt kuffert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da-DK" sz="1400" dirty="0">
                <a:solidFill>
                  <a:schemeClr val="bg1"/>
                </a:solidFill>
              </a:rPr>
              <a:t>Kl.12:00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</a:rPr>
              <a:t>Frokost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da-DK" sz="1400" dirty="0">
                <a:solidFill>
                  <a:schemeClr val="bg1"/>
                </a:solidFill>
              </a:rPr>
              <a:t>Kl.13:00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</a:rPr>
              <a:t>Praktiske opgaver fortsat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da-DK" sz="1400" dirty="0">
                <a:solidFill>
                  <a:schemeClr val="bg1"/>
                </a:solidFill>
              </a:rPr>
              <a:t>Kl.14:30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</a:rPr>
              <a:t>Afrunding på kurset og spørgsmål 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</a:rPr>
              <a:t>Evaluering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da-DK" sz="1400" dirty="0">
                <a:solidFill>
                  <a:schemeClr val="bg1"/>
                </a:solidFill>
              </a:rPr>
              <a:t>Kl.15:24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</a:rPr>
              <a:t>Kursus slut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endParaRPr lang="da-DK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0EEC23C4-ECAE-46AD-AFA0-13D8D43A7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579" y="551901"/>
            <a:ext cx="2857083" cy="286450"/>
          </a:xfrm>
        </p:spPr>
        <p:txBody>
          <a:bodyPr/>
          <a:lstStyle/>
          <a:p>
            <a:r>
              <a:rPr lang="en-US" dirty="0"/>
              <a:t>Hella-Gutmann / </a:t>
            </a:r>
            <a:r>
              <a:rPr lang="en-US" dirty="0" err="1"/>
              <a:t>Gennemgang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udstyr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4E393-7E4F-4557-A15D-23C903F4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A07E8-18D0-48C4-A95E-D7040F91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AA0-2A0C-40D4-B3F7-D2C6F6B35D88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ABF96D3-4CB6-AAA4-C1E1-EADD5100A252}"/>
              </a:ext>
            </a:extLst>
          </p:cNvPr>
          <p:cNvSpPr txBox="1"/>
          <p:nvPr/>
        </p:nvSpPr>
        <p:spPr>
          <a:xfrm>
            <a:off x="98470" y="1459364"/>
            <a:ext cx="2738362" cy="23561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da-DK" sz="1000" b="1" u="sng" dirty="0">
                <a:solidFill>
                  <a:schemeClr val="bg1"/>
                </a:solidFill>
              </a:rPr>
              <a:t>Diagnosetestere</a:t>
            </a:r>
          </a:p>
          <a:p>
            <a:pPr marL="628650" lvl="1" indent="-1714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Diagnoseudstyr</a:t>
            </a:r>
          </a:p>
          <a:p>
            <a:pPr marL="1085850" lvl="2" indent="-1714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000" dirty="0" err="1">
                <a:solidFill>
                  <a:schemeClr val="bg1"/>
                </a:solidFill>
              </a:rPr>
              <a:t>mega</a:t>
            </a:r>
            <a:r>
              <a:rPr lang="da-DK" sz="1000" dirty="0">
                <a:solidFill>
                  <a:schemeClr val="bg1"/>
                </a:solidFill>
              </a:rPr>
              <a:t> </a:t>
            </a:r>
            <a:r>
              <a:rPr lang="da-DK" sz="1000" dirty="0" err="1">
                <a:solidFill>
                  <a:schemeClr val="bg1"/>
                </a:solidFill>
              </a:rPr>
              <a:t>macs</a:t>
            </a:r>
            <a:r>
              <a:rPr lang="da-DK" sz="1000" dirty="0">
                <a:solidFill>
                  <a:schemeClr val="bg1"/>
                </a:solidFill>
              </a:rPr>
              <a:t> ONE</a:t>
            </a:r>
          </a:p>
          <a:p>
            <a:pPr marL="1085850" lvl="2" indent="-1714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000" dirty="0" err="1">
                <a:solidFill>
                  <a:schemeClr val="bg1"/>
                </a:solidFill>
              </a:rPr>
              <a:t>mega</a:t>
            </a:r>
            <a:r>
              <a:rPr lang="da-DK" sz="1000" dirty="0">
                <a:solidFill>
                  <a:schemeClr val="bg1"/>
                </a:solidFill>
              </a:rPr>
              <a:t> </a:t>
            </a:r>
            <a:r>
              <a:rPr lang="da-DK" sz="1000" dirty="0" err="1">
                <a:solidFill>
                  <a:schemeClr val="bg1"/>
                </a:solidFill>
              </a:rPr>
              <a:t>macs</a:t>
            </a:r>
            <a:r>
              <a:rPr lang="da-DK" sz="1000" dirty="0">
                <a:solidFill>
                  <a:schemeClr val="bg1"/>
                </a:solidFill>
              </a:rPr>
              <a:t> PC</a:t>
            </a:r>
          </a:p>
          <a:p>
            <a:pPr marL="1085850" lvl="2" indent="-1714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000" dirty="0" err="1">
                <a:solidFill>
                  <a:schemeClr val="bg1"/>
                </a:solidFill>
              </a:rPr>
              <a:t>mega</a:t>
            </a:r>
            <a:r>
              <a:rPr lang="da-DK" sz="1000" dirty="0">
                <a:solidFill>
                  <a:schemeClr val="bg1"/>
                </a:solidFill>
              </a:rPr>
              <a:t> </a:t>
            </a:r>
            <a:r>
              <a:rPr lang="da-DK" sz="1000" dirty="0" err="1">
                <a:solidFill>
                  <a:schemeClr val="bg1"/>
                </a:solidFill>
              </a:rPr>
              <a:t>macs</a:t>
            </a:r>
            <a:r>
              <a:rPr lang="da-DK" sz="1000" dirty="0">
                <a:solidFill>
                  <a:schemeClr val="bg1"/>
                </a:solidFill>
              </a:rPr>
              <a:t> X </a:t>
            </a:r>
          </a:p>
          <a:p>
            <a:pPr marL="1543050" lvl="3" indent="-1714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  <a:hlinkClick r:id="rId2" action="ppaction://hlinkfile"/>
              </a:rPr>
              <a:t>(X1 til X5)</a:t>
            </a:r>
            <a:endParaRPr lang="da-DK" sz="1000" dirty="0">
              <a:solidFill>
                <a:schemeClr val="bg1"/>
              </a:solidFill>
            </a:endParaRP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85F8CA2-0E85-14B8-4827-F16475033469}"/>
              </a:ext>
            </a:extLst>
          </p:cNvPr>
          <p:cNvSpPr txBox="1"/>
          <p:nvPr/>
        </p:nvSpPr>
        <p:spPr>
          <a:xfrm>
            <a:off x="3201348" y="1500398"/>
            <a:ext cx="2467429" cy="9558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da-DK" sz="1000" b="1" u="sng" dirty="0">
                <a:solidFill>
                  <a:schemeClr val="bg1"/>
                </a:solidFill>
              </a:rPr>
              <a:t>Tilbehør</a:t>
            </a:r>
            <a:r>
              <a:rPr lang="da-DK" sz="1000" dirty="0">
                <a:solidFill>
                  <a:schemeClr val="bg1"/>
                </a:solidFill>
              </a:rPr>
              <a:t> </a:t>
            </a:r>
          </a:p>
          <a:p>
            <a:pPr marL="1085850" lvl="2" indent="-1714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HV-Modul m/</a:t>
            </a:r>
            <a:r>
              <a:rPr lang="da-DK" sz="1000" dirty="0" err="1">
                <a:solidFill>
                  <a:schemeClr val="bg1"/>
                </a:solidFill>
              </a:rPr>
              <a:t>scope</a:t>
            </a:r>
            <a:endParaRPr lang="da-DK" sz="1000" dirty="0">
              <a:solidFill>
                <a:schemeClr val="bg1"/>
              </a:solidFill>
            </a:endParaRPr>
          </a:p>
          <a:p>
            <a:pPr marL="1085850" lvl="2" indent="-1714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Målemodul m/</a:t>
            </a:r>
            <a:r>
              <a:rPr lang="da-DK" sz="1000" dirty="0" err="1">
                <a:solidFill>
                  <a:schemeClr val="bg1"/>
                </a:solidFill>
              </a:rPr>
              <a:t>scope</a:t>
            </a:r>
            <a:r>
              <a:rPr lang="da-DK" sz="1000" dirty="0">
                <a:solidFill>
                  <a:schemeClr val="bg1"/>
                </a:solidFill>
              </a:rPr>
              <a:t> </a:t>
            </a:r>
          </a:p>
          <a:p>
            <a:pPr marL="1085850" lvl="2" indent="-1714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LPD kit (tryktransducere)</a:t>
            </a:r>
          </a:p>
          <a:p>
            <a:pPr marL="1085850" lvl="2" indent="-1714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000" dirty="0" err="1">
                <a:solidFill>
                  <a:schemeClr val="bg1"/>
                </a:solidFill>
              </a:rPr>
              <a:t>FlashLadere</a:t>
            </a:r>
            <a:r>
              <a:rPr lang="da-DK" sz="1000" dirty="0">
                <a:solidFill>
                  <a:schemeClr val="bg1"/>
                </a:solidFill>
              </a:rPr>
              <a:t> (120 Amp)</a:t>
            </a:r>
          </a:p>
          <a:p>
            <a:pPr marL="1085850" lvl="2" indent="-1714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Amperetænger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2B466C5-D6EC-30E0-2151-3C69DEFD6534}"/>
              </a:ext>
            </a:extLst>
          </p:cNvPr>
          <p:cNvSpPr txBox="1"/>
          <p:nvPr/>
        </p:nvSpPr>
        <p:spPr>
          <a:xfrm>
            <a:off x="6619712" y="1528143"/>
            <a:ext cx="2467429" cy="23561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da-DK" sz="1000" b="1" u="sng" dirty="0">
                <a:solidFill>
                  <a:schemeClr val="bg1"/>
                </a:solidFill>
              </a:rPr>
              <a:t>Dataprodukter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Hella-</a:t>
            </a:r>
            <a:r>
              <a:rPr lang="da-DK" sz="1000" dirty="0" err="1">
                <a:solidFill>
                  <a:schemeClr val="bg1"/>
                </a:solidFill>
              </a:rPr>
              <a:t>Gutmann</a:t>
            </a:r>
            <a:r>
              <a:rPr lang="da-DK" sz="1000" dirty="0">
                <a:solidFill>
                  <a:schemeClr val="bg1"/>
                </a:solidFill>
              </a:rPr>
              <a:t> data</a:t>
            </a:r>
          </a:p>
          <a:p>
            <a:pPr marL="628650" lvl="1" indent="-1714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NF-Data</a:t>
            </a:r>
          </a:p>
          <a:p>
            <a:pPr marL="628650" lvl="1" indent="-1714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Tolerancedata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endParaRPr lang="da-DK" sz="1000" dirty="0">
              <a:solidFill>
                <a:schemeClr val="bg1"/>
              </a:solidFill>
            </a:endParaRP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000" dirty="0" err="1">
                <a:solidFill>
                  <a:schemeClr val="bg1"/>
                </a:solidFill>
              </a:rPr>
              <a:t>mega</a:t>
            </a:r>
            <a:r>
              <a:rPr lang="da-DK" sz="1000" dirty="0">
                <a:solidFill>
                  <a:schemeClr val="bg1"/>
                </a:solidFill>
              </a:rPr>
              <a:t> </a:t>
            </a:r>
            <a:r>
              <a:rPr lang="da-DK" sz="1000" dirty="0" err="1">
                <a:solidFill>
                  <a:schemeClr val="bg1"/>
                </a:solidFill>
              </a:rPr>
              <a:t>macs</a:t>
            </a:r>
            <a:r>
              <a:rPr lang="da-DK" sz="1000" dirty="0">
                <a:solidFill>
                  <a:schemeClr val="bg1"/>
                </a:solidFill>
              </a:rPr>
              <a:t> DIA 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da-DK" sz="1000" dirty="0">
                <a:solidFill>
                  <a:schemeClr val="bg1"/>
                </a:solidFill>
              </a:rPr>
              <a:t>      </a:t>
            </a:r>
            <a:r>
              <a:rPr lang="da-DK" sz="1000" dirty="0" err="1">
                <a:solidFill>
                  <a:schemeClr val="bg1"/>
                </a:solidFill>
              </a:rPr>
              <a:t>DIgital</a:t>
            </a:r>
            <a:r>
              <a:rPr lang="da-DK" sz="1000" dirty="0">
                <a:solidFill>
                  <a:schemeClr val="bg1"/>
                </a:solidFill>
              </a:rPr>
              <a:t> </a:t>
            </a:r>
            <a:r>
              <a:rPr lang="da-DK" sz="1000" dirty="0" err="1">
                <a:solidFill>
                  <a:schemeClr val="bg1"/>
                </a:solidFill>
              </a:rPr>
              <a:t>Assisant</a:t>
            </a:r>
            <a:r>
              <a:rPr lang="da-DK" sz="1000" dirty="0">
                <a:solidFill>
                  <a:schemeClr val="bg1"/>
                </a:solidFill>
              </a:rPr>
              <a:t>, online under brug</a:t>
            </a:r>
          </a:p>
          <a:p>
            <a:pPr marL="628650" lvl="1" indent="-1714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Online serviceskema </a:t>
            </a:r>
          </a:p>
          <a:p>
            <a:pPr marL="628650" lvl="1" indent="-1714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Servicedata tilgængelig</a:t>
            </a:r>
          </a:p>
          <a:p>
            <a:pPr marL="628650" lvl="1" indent="-1714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Registreringer til OE-portalerne</a:t>
            </a:r>
          </a:p>
          <a:p>
            <a:pPr marL="628650" lvl="1" indent="-1714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67D15F03-06C1-F785-3A9B-B23CDB7C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4605"/>
            <a:ext cx="1354977" cy="728895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0328D1D9-B242-C50C-68B0-03DDC9774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24120"/>
            <a:ext cx="1074057" cy="798103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2364B423-FE07-3062-3A7C-BD4FDAE14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0511" y="3038970"/>
            <a:ext cx="1115274" cy="609418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68FF829C-BC99-D812-2E43-AD01805E8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690" y="3640974"/>
            <a:ext cx="708373" cy="947343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64D1EFCD-EF41-4102-2B4E-B9CD4473F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4063" y="3555181"/>
            <a:ext cx="773051" cy="1029042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8A5A8907-17CD-D1A8-95FD-43B0365231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8186" y="3038970"/>
            <a:ext cx="633766" cy="247221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9A5C0CD7-52E1-28FA-C881-BBC1F8E165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5785" y="3287347"/>
            <a:ext cx="611329" cy="267834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FA2DEBF4-8349-AE19-2EDE-154D5913E0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2573" y="3648388"/>
            <a:ext cx="529344" cy="294080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272F602B-A77B-2122-C799-11F6D83CF6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29270" y="4121558"/>
            <a:ext cx="2111929" cy="1029042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17E78969-BD91-BB65-B9FF-D550492280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0012" y="1394482"/>
            <a:ext cx="933988" cy="55635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E711C456-54A6-AAB0-4B77-B05077EA8A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10012" y="1950839"/>
            <a:ext cx="934197" cy="612383"/>
          </a:xfrm>
          <a:prstGeom prst="rect">
            <a:avLst/>
          </a:prstGeom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A8445D56-C76E-EA88-81BA-E1842B5532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54977" y="4411683"/>
            <a:ext cx="938309" cy="736655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26AC9C2E-58A9-C904-9EE3-7F3F9F3E6C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902720"/>
            <a:ext cx="473839" cy="24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4E393-7E4F-4557-A15D-23C903F4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A07E8-18D0-48C4-A95E-D7040F91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AA0-2A0C-40D4-B3F7-D2C6F6B35D88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510BC343-35B7-4761-8B70-3A5D19FC7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324" y="241283"/>
            <a:ext cx="2800337" cy="286450"/>
          </a:xfrm>
        </p:spPr>
        <p:txBody>
          <a:bodyPr/>
          <a:lstStyle/>
          <a:p>
            <a:r>
              <a:rPr lang="en-US" dirty="0" err="1"/>
              <a:t>Praktiske</a:t>
            </a:r>
            <a:r>
              <a:rPr lang="en-US" dirty="0"/>
              <a:t> </a:t>
            </a:r>
            <a:r>
              <a:rPr lang="en-US" dirty="0" err="1"/>
              <a:t>opgaver</a:t>
            </a:r>
            <a:r>
              <a:rPr lang="en-US" dirty="0"/>
              <a:t> MT/USB-</a:t>
            </a:r>
            <a:r>
              <a:rPr lang="en-US" dirty="0" err="1"/>
              <a:t>modul</a:t>
            </a:r>
            <a:r>
              <a:rPr lang="en-US" dirty="0"/>
              <a:t> (1/2)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2B95078-8470-4D52-B42E-24B18F12E7EA}"/>
              </a:ext>
            </a:extLst>
          </p:cNvPr>
          <p:cNvSpPr txBox="1"/>
          <p:nvPr/>
        </p:nvSpPr>
        <p:spPr>
          <a:xfrm>
            <a:off x="490506" y="1277738"/>
            <a:ext cx="6382633" cy="29006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batterispænding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Spændingsfald på batteriets stel i forhold til motor og karrosseri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Spændingsfald til </a:t>
            </a:r>
            <a:r>
              <a:rPr lang="da-DK" sz="14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Tændspolens</a:t>
            </a: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forsyningsspænding (benzin) / reguleringsventil (diesel)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Indsprøjtningsdysen på forsyning og styring (benzin / diesel)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</a:t>
            </a:r>
            <a:r>
              <a:rPr lang="da-DK" sz="14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Insprøjtningsdysens</a:t>
            </a: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styring med amperetang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Luftmassemålerens styringssignal (spændingssignal / digitale signal)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endParaRPr lang="da-DK" sz="1000" dirty="0" err="1"/>
          </a:p>
        </p:txBody>
      </p:sp>
    </p:spTree>
    <p:extLst>
      <p:ext uri="{BB962C8B-B14F-4D97-AF65-F5344CB8AC3E}">
        <p14:creationId xmlns:p14="http://schemas.microsoft.com/office/powerpoint/2010/main" val="8309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4E393-7E4F-4557-A15D-23C903F4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A07E8-18D0-48C4-A95E-D7040F91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AA0-2A0C-40D4-B3F7-D2C6F6B35D88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510BC343-35B7-4761-8B70-3A5D19FC7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158" y="247101"/>
            <a:ext cx="2800337" cy="286450"/>
          </a:xfrm>
        </p:spPr>
        <p:txBody>
          <a:bodyPr/>
          <a:lstStyle/>
          <a:p>
            <a:r>
              <a:rPr lang="en-US" dirty="0" err="1"/>
              <a:t>Praktiske</a:t>
            </a:r>
            <a:r>
              <a:rPr lang="en-US" dirty="0"/>
              <a:t> </a:t>
            </a:r>
            <a:r>
              <a:rPr lang="en-US" dirty="0" err="1"/>
              <a:t>opgaver</a:t>
            </a:r>
            <a:r>
              <a:rPr lang="en-US" dirty="0"/>
              <a:t> MT/USB-</a:t>
            </a:r>
            <a:r>
              <a:rPr lang="en-US" dirty="0" err="1"/>
              <a:t>modul</a:t>
            </a:r>
            <a:r>
              <a:rPr lang="en-US" dirty="0"/>
              <a:t> (2/2)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F4D0794-AE9C-4250-9751-3E13D7C62BA9}"/>
              </a:ext>
            </a:extLst>
          </p:cNvPr>
          <p:cNvSpPr txBox="1"/>
          <p:nvPr/>
        </p:nvSpPr>
        <p:spPr>
          <a:xfrm>
            <a:off x="514728" y="1190508"/>
            <a:ext cx="7339422" cy="29914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endParaRPr lang="da-DK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Tasteforhold på EGR-styring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CAN signal (High speed netværk og Low speed netværk)</a:t>
            </a:r>
          </a:p>
          <a:p>
            <a:pPr lvl="1"/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</a:t>
            </a:r>
            <a:r>
              <a:rPr lang="da-DK" sz="14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Insprøjtningsdysens</a:t>
            </a: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styring med amperetang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sidespejlets foldbare aktivering med amperetang </a:t>
            </a:r>
          </a:p>
          <a:p>
            <a:pPr lvl="1"/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motorens kompression med amperetang</a:t>
            </a:r>
          </a:p>
        </p:txBody>
      </p:sp>
    </p:spTree>
    <p:extLst>
      <p:ext uri="{BB962C8B-B14F-4D97-AF65-F5344CB8AC3E}">
        <p14:creationId xmlns:p14="http://schemas.microsoft.com/office/powerpoint/2010/main" val="23073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4E393-7E4F-4557-A15D-23C903F4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A07E8-18D0-48C4-A95E-D7040F91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AA0-2A0C-40D4-B3F7-D2C6F6B35D88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510BC343-35B7-4761-8B70-3A5D19FC7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158" y="247101"/>
            <a:ext cx="2606117" cy="286450"/>
          </a:xfrm>
        </p:spPr>
        <p:txBody>
          <a:bodyPr/>
          <a:lstStyle/>
          <a:p>
            <a:r>
              <a:rPr lang="en-US" dirty="0" err="1"/>
              <a:t>Praktiske</a:t>
            </a:r>
            <a:r>
              <a:rPr lang="en-US" dirty="0"/>
              <a:t> </a:t>
            </a:r>
            <a:r>
              <a:rPr lang="en-US" dirty="0" err="1"/>
              <a:t>opgaver</a:t>
            </a:r>
            <a:r>
              <a:rPr lang="en-US" dirty="0"/>
              <a:t> HV-</a:t>
            </a:r>
            <a:r>
              <a:rPr lang="en-US" dirty="0" err="1"/>
              <a:t>modul</a:t>
            </a:r>
            <a:r>
              <a:rPr lang="en-US" dirty="0"/>
              <a:t> (1/1)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EB63A67-2C08-4A7A-8ACD-C3FE3E8C2499}"/>
              </a:ext>
            </a:extLst>
          </p:cNvPr>
          <p:cNvSpPr txBox="1"/>
          <p:nvPr/>
        </p:nvSpPr>
        <p:spPr>
          <a:xfrm>
            <a:off x="538950" y="738786"/>
            <a:ext cx="8314380" cy="3379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endParaRPr lang="da-DK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batterispænding</a:t>
            </a:r>
          </a:p>
          <a:p>
            <a:pPr lvl="1"/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Spændingsfald på batteriets stel i forhold til motor og karrosseri</a:t>
            </a:r>
          </a:p>
          <a:p>
            <a:pPr lvl="1"/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Spændingsfald til </a:t>
            </a:r>
            <a:r>
              <a:rPr lang="da-DK" sz="14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Tændspolens</a:t>
            </a: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forsyningsspænding (benzin) / reguleringsventil (diesel)</a:t>
            </a:r>
          </a:p>
          <a:p>
            <a:pPr lvl="1"/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CAN signal (High speed netværk og Low speed netværk) </a:t>
            </a:r>
          </a:p>
          <a:p>
            <a:pPr lvl="1"/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</a:t>
            </a:r>
            <a:r>
              <a:rPr lang="da-DK" sz="14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Insprøjtningsdysens</a:t>
            </a: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styring med amperetang</a:t>
            </a:r>
          </a:p>
          <a:p>
            <a:pPr lvl="1"/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sidespejlets foldbare aktivering med amperetang</a:t>
            </a:r>
          </a:p>
          <a:p>
            <a:pPr lvl="1"/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motorens kompression med amperetang</a:t>
            </a:r>
          </a:p>
          <a:p>
            <a:pPr lvl="1"/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Afsikrer EV-bilen og mål HV-spænding (ifølge anvisninger på HV-modulet på bil.nr.1)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da-DK" sz="1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Afsikrer EV-bilen og mål HV-spænding (ifølge anvisninger på HV-modulet på bil.nr.2)</a:t>
            </a:r>
          </a:p>
          <a:p>
            <a:pPr lvl="1"/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endParaRPr lang="da-DK" sz="1000" dirty="0" err="1"/>
          </a:p>
        </p:txBody>
      </p:sp>
    </p:spTree>
    <p:extLst>
      <p:ext uri="{BB962C8B-B14F-4D97-AF65-F5344CB8AC3E}">
        <p14:creationId xmlns:p14="http://schemas.microsoft.com/office/powerpoint/2010/main" val="23858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4E393-7E4F-4557-A15D-23C903F4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Hella Gutmann  | 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A07E8-18D0-48C4-A95E-D7040F91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AA0-2A0C-40D4-B3F7-D2C6F6B35D88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510BC343-35B7-4761-8B70-3A5D19FC7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158" y="247101"/>
            <a:ext cx="2960380" cy="286450"/>
          </a:xfrm>
        </p:spPr>
        <p:txBody>
          <a:bodyPr/>
          <a:lstStyle/>
          <a:p>
            <a:r>
              <a:rPr lang="en-US" dirty="0" err="1"/>
              <a:t>Praktiske</a:t>
            </a:r>
            <a:r>
              <a:rPr lang="en-US" dirty="0"/>
              <a:t> </a:t>
            </a:r>
            <a:r>
              <a:rPr lang="en-US" dirty="0" err="1"/>
              <a:t>opgaver</a:t>
            </a:r>
            <a:r>
              <a:rPr lang="en-US" dirty="0"/>
              <a:t> </a:t>
            </a:r>
            <a:r>
              <a:rPr lang="en-US" dirty="0" err="1"/>
              <a:t>Tryksæt</a:t>
            </a:r>
            <a:r>
              <a:rPr lang="en-US" dirty="0"/>
              <a:t> </a:t>
            </a:r>
            <a:r>
              <a:rPr lang="en-US" dirty="0" err="1"/>
              <a:t>kuffert</a:t>
            </a:r>
            <a:r>
              <a:rPr lang="en-US" dirty="0"/>
              <a:t> (1/1)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0223F25-711C-4A4B-9C38-0CDAA9CB2840}"/>
              </a:ext>
            </a:extLst>
          </p:cNvPr>
          <p:cNvSpPr txBox="1"/>
          <p:nvPr/>
        </p:nvSpPr>
        <p:spPr>
          <a:xfrm>
            <a:off x="448117" y="1556297"/>
            <a:ext cx="7339422" cy="27855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endParaRPr lang="da-DK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motorstyringens vakuum før og efter en vakuum solenoid</a:t>
            </a:r>
          </a:p>
          <a:p>
            <a:pPr lvl="1"/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motorens brændstof lavtrykskreds</a:t>
            </a:r>
          </a:p>
          <a:p>
            <a:pPr lvl="1"/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vakuum (benzin) / tryk (diesel) direkte i manifoldet (analyser måling </a:t>
            </a:r>
            <a:r>
              <a:rPr lang="da-DK" sz="14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ifh</a:t>
            </a: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antal </a:t>
            </a:r>
            <a:r>
              <a:rPr lang="da-DK" sz="14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cyl</a:t>
            </a: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)</a:t>
            </a:r>
          </a:p>
          <a:p>
            <a:pPr lvl="1"/>
            <a:endParaRPr lang="da-DK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Mål modtrykket i udstødningen (diesel, også på benzin hvis muligt) 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endParaRPr lang="da-DK" sz="1000" dirty="0" err="1"/>
          </a:p>
        </p:txBody>
      </p:sp>
    </p:spTree>
    <p:extLst>
      <p:ext uri="{BB962C8B-B14F-4D97-AF65-F5344CB8AC3E}">
        <p14:creationId xmlns:p14="http://schemas.microsoft.com/office/powerpoint/2010/main" val="153422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2" descr="A picture containing light, invertebrate&#10;&#10;Description automatically generated">
            <a:extLst>
              <a:ext uri="{FF2B5EF4-FFF2-40B4-BE49-F238E27FC236}">
                <a16:creationId xmlns:a16="http://schemas.microsoft.com/office/drawing/2014/main" id="{C5C67968-2A51-4AB2-8F8D-8FBE102615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76770"/>
          <a:stretch/>
        </p:blipFill>
        <p:spPr>
          <a:xfrm>
            <a:off x="0" y="-2"/>
            <a:ext cx="2124075" cy="514350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BCD9-1A45-4E30-B8E7-FF7B5AB54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Hella Gutmann  | 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A781F-E023-4C09-B993-D139C59F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EAA0-2A0C-40D4-B3F7-D2C6F6B35D8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C2631F-3416-4BF0-928B-9F0B75A573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7880" y="1826875"/>
            <a:ext cx="5643846" cy="2338852"/>
          </a:xfrm>
        </p:spPr>
        <p:txBody>
          <a:bodyPr numCol="2"/>
          <a:lstStyle/>
          <a:p>
            <a:pPr marL="0" indent="0">
              <a:buNone/>
            </a:pPr>
            <a:r>
              <a:rPr lang="en-US" dirty="0" err="1"/>
              <a:t>Spørgsmål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de </a:t>
            </a:r>
            <a:r>
              <a:rPr lang="en-US" dirty="0" err="1"/>
              <a:t>sidste</a:t>
            </a:r>
            <a:r>
              <a:rPr lang="en-US" dirty="0"/>
              <a:t> 2 </a:t>
            </a:r>
            <a:r>
              <a:rPr lang="en-US" dirty="0" err="1"/>
              <a:t>dage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Evaluering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forhold </a:t>
            </a:r>
            <a:r>
              <a:rPr lang="en-US" dirty="0" err="1"/>
              <a:t>til</a:t>
            </a:r>
            <a:r>
              <a:rPr lang="en-US" dirty="0"/>
              <a:t> AMU/VEU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General </a:t>
            </a:r>
            <a:r>
              <a:rPr lang="en-US" dirty="0" err="1"/>
              <a:t>evaluering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plenum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23B9C32-5A81-4267-ACEB-601EFBE9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840" y="893119"/>
            <a:ext cx="4754142" cy="576263"/>
          </a:xfrm>
        </p:spPr>
        <p:txBody>
          <a:bodyPr/>
          <a:lstStyle/>
          <a:p>
            <a:r>
              <a:rPr lang="da-DK" dirty="0"/>
              <a:t>Afslutning på Hella-</a:t>
            </a:r>
            <a:r>
              <a:rPr lang="da-DK" dirty="0" err="1"/>
              <a:t>Gutmann</a:t>
            </a:r>
            <a:r>
              <a:rPr lang="da-DK" dirty="0"/>
              <a:t> kurset</a:t>
            </a:r>
          </a:p>
        </p:txBody>
      </p:sp>
    </p:spTree>
    <p:extLst>
      <p:ext uri="{BB962C8B-B14F-4D97-AF65-F5344CB8AC3E}">
        <p14:creationId xmlns:p14="http://schemas.microsoft.com/office/powerpoint/2010/main" val="16138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lla Gutmann">
  <a:themeElements>
    <a:clrScheme name="HGS">
      <a:dk1>
        <a:sysClr val="windowText" lastClr="000000"/>
      </a:dk1>
      <a:lt1>
        <a:sysClr val="window" lastClr="FFFFFF"/>
      </a:lt1>
      <a:dk2>
        <a:srgbClr val="007D40"/>
      </a:dk2>
      <a:lt2>
        <a:srgbClr val="005D2F"/>
      </a:lt2>
      <a:accent1>
        <a:srgbClr val="66B18C"/>
      </a:accent1>
      <a:accent2>
        <a:srgbClr val="DEE4E7"/>
      </a:accent2>
      <a:accent3>
        <a:srgbClr val="0F2364"/>
      </a:accent3>
      <a:accent4>
        <a:srgbClr val="6A7A86"/>
      </a:accent4>
      <a:accent5>
        <a:srgbClr val="FF1400"/>
      </a:accent5>
      <a:accent6>
        <a:srgbClr val="FFCC00"/>
      </a:accent6>
      <a:hlink>
        <a:srgbClr val="0F2364"/>
      </a:hlink>
      <a:folHlink>
        <a:srgbClr val="0F2364"/>
      </a:folHlink>
    </a:clrScheme>
    <a:fontScheme name="Hella Gutmann">
      <a:majorFont>
        <a:latin typeface="Hella DIN Universal Medium"/>
        <a:ea typeface=""/>
        <a:cs typeface=""/>
      </a:majorFont>
      <a:minorFont>
        <a:latin typeface="Hella DIN Univers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9525">
          <a:solidFill>
            <a:schemeClr val="bg2"/>
          </a:solidFill>
        </a:ln>
      </a:spPr>
      <a:bodyPr lIns="180000" tIns="108000" rIns="180000" bIns="108000" rtlCol="0" anchor="ctr"/>
      <a:lstStyle>
        <a:defPPr algn="l">
          <a:spcBef>
            <a:spcPts val="300"/>
          </a:spcBef>
          <a:spcAft>
            <a:spcPts val="300"/>
          </a:spcAft>
          <a:defRPr sz="1200" dirty="0" err="1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spcBef>
            <a:spcPts val="300"/>
          </a:spcBef>
          <a:spcAft>
            <a:spcPts val="300"/>
          </a:spcAft>
          <a:buClr>
            <a:schemeClr val="bg2"/>
          </a:buClr>
          <a:buFont typeface="Wingdings" panose="05000000000000000000" pitchFamily="2" charset="2"/>
          <a:buNone/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lla_Gutmann_Template_05a_NZ.potx" id="{0330514E-7670-47C3-99D5-BBA85406F60D}" vid="{41DE1644-7D85-4B4A-A8C3-4D2DC0A9B7EF}"/>
    </a:ext>
  </a:extLst>
</a:theme>
</file>

<file path=ppt/theme/theme2.xml><?xml version="1.0" encoding="utf-8"?>
<a:theme xmlns:a="http://schemas.openxmlformats.org/drawingml/2006/main" name="Office Theme">
  <a:themeElements>
    <a:clrScheme name="Hella Gutmann">
      <a:dk1>
        <a:sysClr val="windowText" lastClr="000000"/>
      </a:dk1>
      <a:lt1>
        <a:sysClr val="window" lastClr="FFFFFF"/>
      </a:lt1>
      <a:dk2>
        <a:srgbClr val="005D2F"/>
      </a:dk2>
      <a:lt2>
        <a:srgbClr val="007D40"/>
      </a:lt2>
      <a:accent1>
        <a:srgbClr val="66B18C"/>
      </a:accent1>
      <a:accent2>
        <a:srgbClr val="B1D8C5"/>
      </a:accent2>
      <a:accent3>
        <a:srgbClr val="6A7A86"/>
      </a:accent3>
      <a:accent4>
        <a:srgbClr val="BDC9CF"/>
      </a:accent4>
      <a:accent5>
        <a:srgbClr val="DEE4E7"/>
      </a:accent5>
      <a:accent6>
        <a:srgbClr val="B5CD43"/>
      </a:accent6>
      <a:hlink>
        <a:srgbClr val="0F2364"/>
      </a:hlink>
      <a:folHlink>
        <a:srgbClr val="0F2364"/>
      </a:folHlink>
    </a:clrScheme>
    <a:fontScheme name="Hella Gutmann">
      <a:majorFont>
        <a:latin typeface="Hella DIN Universal Medium"/>
        <a:ea typeface=""/>
        <a:cs typeface=""/>
      </a:majorFont>
      <a:minorFont>
        <a:latin typeface="Hella DIN Univers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9525">
          <a:solidFill>
            <a:schemeClr val="bg2"/>
          </a:solidFill>
        </a:ln>
      </a:spPr>
      <a:bodyPr lIns="144000" tIns="108000" rIns="144000" bIns="72000" rtlCol="0" anchor="ctr"/>
      <a:lstStyle>
        <a:defPPr algn="l">
          <a:spcBef>
            <a:spcPts val="400"/>
          </a:spcBef>
          <a:spcAft>
            <a:spcPts val="400"/>
          </a:spcAft>
          <a:defRPr sz="1200" dirty="0" err="1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spcBef>
            <a:spcPts val="400"/>
          </a:spcBef>
          <a:spcAft>
            <a:spcPts val="400"/>
          </a:spcAft>
          <a:buClr>
            <a:schemeClr val="bg2"/>
          </a:buClr>
          <a:buFont typeface="Wingdings" panose="05000000000000000000" pitchFamily="2" charset="2"/>
          <a:buNone/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lla Gutmann">
      <a:dk1>
        <a:sysClr val="windowText" lastClr="000000"/>
      </a:dk1>
      <a:lt1>
        <a:sysClr val="window" lastClr="FFFFFF"/>
      </a:lt1>
      <a:dk2>
        <a:srgbClr val="005D2F"/>
      </a:dk2>
      <a:lt2>
        <a:srgbClr val="007D40"/>
      </a:lt2>
      <a:accent1>
        <a:srgbClr val="66B18C"/>
      </a:accent1>
      <a:accent2>
        <a:srgbClr val="B1D8C5"/>
      </a:accent2>
      <a:accent3>
        <a:srgbClr val="6A7A86"/>
      </a:accent3>
      <a:accent4>
        <a:srgbClr val="BDC9CF"/>
      </a:accent4>
      <a:accent5>
        <a:srgbClr val="DEE4E7"/>
      </a:accent5>
      <a:accent6>
        <a:srgbClr val="B5CD43"/>
      </a:accent6>
      <a:hlink>
        <a:srgbClr val="0F2364"/>
      </a:hlink>
      <a:folHlink>
        <a:srgbClr val="0F2364"/>
      </a:folHlink>
    </a:clrScheme>
    <a:fontScheme name="Hella Gutmann">
      <a:majorFont>
        <a:latin typeface="Hella DIN Universal Medium"/>
        <a:ea typeface=""/>
        <a:cs typeface=""/>
      </a:majorFont>
      <a:minorFont>
        <a:latin typeface="Hella DIN Univers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9525"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610C39AC0AF244A47B0A52E905E9AA" ma:contentTypeVersion="13" ma:contentTypeDescription="Opret et nyt dokument." ma:contentTypeScope="" ma:versionID="17e2efe990ea3d36aeafc0e1e3df883e">
  <xsd:schema xmlns:xsd="http://www.w3.org/2001/XMLSchema" xmlns:xs="http://www.w3.org/2001/XMLSchema" xmlns:p="http://schemas.microsoft.com/office/2006/metadata/properties" xmlns:ns2="c8022fc1-cb78-440f-bd62-a69026e10d2c" xmlns:ns3="2c2ee959-bc49-4bc9-8c09-7cea07437970" targetNamespace="http://schemas.microsoft.com/office/2006/metadata/properties" ma:root="true" ma:fieldsID="10ff85340ea09ce8ad6df162ef213a0c" ns2:_="" ns3:_="">
    <xsd:import namespace="c8022fc1-cb78-440f-bd62-a69026e10d2c"/>
    <xsd:import namespace="2c2ee959-bc49-4bc9-8c09-7cea074379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022fc1-cb78-440f-bd62-a69026e10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illedmærker" ma:readOnly="false" ma:fieldId="{5cf76f15-5ced-4ddc-b409-7134ff3c332f}" ma:taxonomyMulti="true" ma:sspId="23f06819-212c-48a2-a976-863111e2a1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ee959-bc49-4bc9-8c09-7cea0743797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53f87dd-d81d-4460-be4f-79c517e192a4}" ma:internalName="TaxCatchAll" ma:showField="CatchAllData" ma:web="2c2ee959-bc49-4bc9-8c09-7cea074379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2ee959-bc49-4bc9-8c09-7cea07437970" xsi:nil="true"/>
    <lcf76f155ced4ddcb4097134ff3c332f xmlns="c8022fc1-cb78-440f-bd62-a69026e10d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364B21-C382-4A1D-A09D-CDE255A0E820}"/>
</file>

<file path=customXml/itemProps2.xml><?xml version="1.0" encoding="utf-8"?>
<ds:datastoreItem xmlns:ds="http://schemas.openxmlformats.org/officeDocument/2006/customXml" ds:itemID="{56DC3F83-420D-4042-99F4-01E9F37DEF3A}"/>
</file>

<file path=customXml/itemProps3.xml><?xml version="1.0" encoding="utf-8"?>
<ds:datastoreItem xmlns:ds="http://schemas.openxmlformats.org/officeDocument/2006/customXml" ds:itemID="{85C60FC0-3C58-449C-9A8E-B07BE088481F}"/>
</file>

<file path=docProps/app.xml><?xml version="1.0" encoding="utf-8"?>
<Properties xmlns="http://schemas.openxmlformats.org/officeDocument/2006/extended-properties" xmlns:vt="http://schemas.openxmlformats.org/officeDocument/2006/docPropsVTypes">
  <Template>Hella_Gutmann_Template_03_EXP</Template>
  <TotalTime>159</TotalTime>
  <Words>596</Words>
  <Application>Microsoft Office PowerPoint</Application>
  <PresentationFormat>Skærmshow (16:9)</PresentationFormat>
  <Paragraphs>141</Paragraphs>
  <Slides>11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9" baseType="lpstr">
      <vt:lpstr>-apple-system</vt:lpstr>
      <vt:lpstr>Arial</vt:lpstr>
      <vt:lpstr>Calibri</vt:lpstr>
      <vt:lpstr>Courier New</vt:lpstr>
      <vt:lpstr>Hella DIN Universal</vt:lpstr>
      <vt:lpstr>Hella DIN Universal Medium</vt:lpstr>
      <vt:lpstr>Wingdings</vt:lpstr>
      <vt:lpstr>Hella Gutmann</vt:lpstr>
      <vt:lpstr>Hella Gutmann  Tradium dag.2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Afslutning på Hella-Gutmann kurset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Hella Gutmann  Slide Library</dc:title>
  <dc:creator>Kjeld Dollerup</dc:creator>
  <cp:lastModifiedBy>Marius Thordal Beg Gardum</cp:lastModifiedBy>
  <cp:revision>12</cp:revision>
  <cp:lastPrinted>2021-03-25T16:04:40Z</cp:lastPrinted>
  <dcterms:created xsi:type="dcterms:W3CDTF">2021-04-19T08:35:20Z</dcterms:created>
  <dcterms:modified xsi:type="dcterms:W3CDTF">2024-08-09T04:29:02Z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0x01010086610C39AC0AF244A47B0A52E905E9AA</vt:lpwstr>
  </property>
</Properties>
</file>