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Lst>
  <p:notesMasterIdLst>
    <p:notesMasterId r:id="rId42"/>
  </p:notesMasterIdLst>
  <p:handoutMasterIdLst>
    <p:handoutMasterId r:id="rId43"/>
  </p:handoutMasterIdLst>
  <p:sldIdLst>
    <p:sldId id="256" r:id="rId2"/>
    <p:sldId id="331" r:id="rId3"/>
    <p:sldId id="332" r:id="rId4"/>
    <p:sldId id="2113839596" r:id="rId5"/>
    <p:sldId id="354" r:id="rId6"/>
    <p:sldId id="358" r:id="rId7"/>
    <p:sldId id="359" r:id="rId8"/>
    <p:sldId id="356" r:id="rId9"/>
    <p:sldId id="361" r:id="rId10"/>
    <p:sldId id="357" r:id="rId11"/>
    <p:sldId id="2113839577" r:id="rId12"/>
    <p:sldId id="2113839593" r:id="rId13"/>
    <p:sldId id="698" r:id="rId14"/>
    <p:sldId id="704" r:id="rId15"/>
    <p:sldId id="2113839590" r:id="rId16"/>
    <p:sldId id="2113839594" r:id="rId17"/>
    <p:sldId id="362" r:id="rId18"/>
    <p:sldId id="345" r:id="rId19"/>
    <p:sldId id="333" r:id="rId20"/>
    <p:sldId id="2113839595" r:id="rId21"/>
    <p:sldId id="343" r:id="rId22"/>
    <p:sldId id="347" r:id="rId23"/>
    <p:sldId id="344" r:id="rId24"/>
    <p:sldId id="346" r:id="rId25"/>
    <p:sldId id="334" r:id="rId26"/>
    <p:sldId id="335" r:id="rId27"/>
    <p:sldId id="336" r:id="rId28"/>
    <p:sldId id="337" r:id="rId29"/>
    <p:sldId id="338" r:id="rId30"/>
    <p:sldId id="339" r:id="rId31"/>
    <p:sldId id="340" r:id="rId32"/>
    <p:sldId id="341" r:id="rId33"/>
    <p:sldId id="348" r:id="rId34"/>
    <p:sldId id="349" r:id="rId35"/>
    <p:sldId id="350" r:id="rId36"/>
    <p:sldId id="342" r:id="rId37"/>
    <p:sldId id="351" r:id="rId38"/>
    <p:sldId id="352" r:id="rId39"/>
    <p:sldId id="353" r:id="rId40"/>
    <p:sldId id="355" r:id="rId41"/>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lla Gutmann Slide Library" id="{DC0D0DF0-5076-4D00-94A9-1C7F927C85CD}">
          <p14:sldIdLst>
            <p14:sldId id="256"/>
          </p14:sldIdLst>
        </p14:section>
        <p14:section name="Opstart" id="{0DF5FDEE-DA82-42E6-9C22-ECDD03F9B66F}">
          <p14:sldIdLst>
            <p14:sldId id="331"/>
            <p14:sldId id="332"/>
            <p14:sldId id="2113839596"/>
          </p14:sldIdLst>
        </p14:section>
        <p14:section name="Historie" id="{3A2530F0-3481-4D2B-BA07-8EDC31B5E35C}">
          <p14:sldIdLst>
            <p14:sldId id="354"/>
            <p14:sldId id="358"/>
            <p14:sldId id="359"/>
            <p14:sldId id="356"/>
            <p14:sldId id="361"/>
            <p14:sldId id="357"/>
            <p14:sldId id="2113839577"/>
            <p14:sldId id="2113839593"/>
            <p14:sldId id="698"/>
            <p14:sldId id="704"/>
            <p14:sldId id="2113839590"/>
            <p14:sldId id="2113839594"/>
            <p14:sldId id="362"/>
            <p14:sldId id="345"/>
            <p14:sldId id="333"/>
            <p14:sldId id="2113839595"/>
            <p14:sldId id="343"/>
            <p14:sldId id="347"/>
            <p14:sldId id="344"/>
            <p14:sldId id="346"/>
            <p14:sldId id="334"/>
            <p14:sldId id="335"/>
            <p14:sldId id="336"/>
            <p14:sldId id="337"/>
            <p14:sldId id="338"/>
            <p14:sldId id="339"/>
            <p14:sldId id="340"/>
            <p14:sldId id="341"/>
            <p14:sldId id="348"/>
            <p14:sldId id="349"/>
            <p14:sldId id="350"/>
            <p14:sldId id="342"/>
            <p14:sldId id="351"/>
            <p14:sldId id="352"/>
            <p14:sldId id="353"/>
            <p14:sldId id="355"/>
          </p14:sldIdLst>
        </p14:section>
        <p14:section name="Agenda" id="{CA16A2C4-7DCB-43E7-8651-59B8E706ABA1}">
          <p14:sldIdLst/>
        </p14:section>
        <p14:section name="Divider" id="{FB25BF3D-4714-4CF3-B063-92E12B55A06B}">
          <p14:sldIdLst/>
        </p14:section>
        <p14:section name="Content" id="{EE4B0FF8-E2F0-4659-AAFA-1D19A9A61719}">
          <p14:sldIdLst/>
        </p14:section>
        <p14:section name="Key Message" id="{D2F19394-08CC-4682-90C8-EAE20002C09D}">
          <p14:sldIdLst/>
        </p14:section>
        <p14:section name="Special Slides" id="{9A7FF22A-6A89-4DF3-B7BC-9B49D5B67049}">
          <p14:sldIdLst/>
        </p14:section>
        <p14:section name="Status-Report-SteerCo-D&amp;D" id="{6F6531D5-D2CB-4017-8994-737465B1D075}">
          <p14:sldIdLst/>
        </p14:section>
        <p14:section name="Status-Report-SteerCo-Other-Projects" id="{C3C318CD-8B10-4BED-A75C-95F31E1020EB}">
          <p14:sldIdLst/>
        </p14:section>
        <p14:section name="Project-Info BASIS" id="{907A2FF2-B5CE-4556-9E39-A5F50E3771E8}">
          <p14:sldIdLst/>
        </p14:section>
        <p14:section name="Timelines" id="{EA02A780-E139-4D71-AA7C-5A61DE030667}">
          <p14:sldIdLst/>
        </p14:section>
        <p14:section name="Processes" id="{C738950D-46CD-4FBC-B282-18F1E3D624EB}">
          <p14:sldIdLst/>
        </p14:section>
        <p14:section name="Diagrams" id="{BC86D0E8-C3BC-4405-B8E0-342099A8AFF0}">
          <p14:sldIdLst/>
        </p14:section>
        <p14:section name="Tables" id="{71DA1C10-90D5-4768-B52B-35B7A293E44B}">
          <p14:sldIdLst/>
        </p14:section>
        <p14:section name="Graphs" id="{F56FC99E-95A5-4CC9-91F3-843CB3E9DE57}">
          <p14:sldIdLst/>
        </p14:section>
        <p14:section name="Organization charts" id="{110D92C6-D797-4B0B-AF0D-ACCC3FD18E06}">
          <p14:sldIdLst/>
        </p14:section>
        <p14:section name="Maps" id="{AABA5263-7A86-4C21-BAE0-112372B96991}">
          <p14:sldIdLst/>
        </p14:section>
        <p14:section name="Mockups" id="{A7C70C85-E87C-42DF-8075-FFE43B395B87}">
          <p14:sldIdLst/>
        </p14:section>
        <p14:section name="Tools" id="{D488BDA8-DD99-4064-94CC-763614A6434E}">
          <p14:sldIdLst/>
        </p14:section>
        <p14:section name="Icons" id="{E850B046-7850-4220-AB4A-CA04211D98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Zacharias" initials="NZ" lastIdx="2" clrIdx="0">
    <p:extLst>
      <p:ext uri="{19B8F6BF-5375-455C-9EA6-DF929625EA0E}">
        <p15:presenceInfo xmlns:p15="http://schemas.microsoft.com/office/powerpoint/2012/main" userId="S::n.zacharias@explain.de::674bd3e9-e19f-4637-b842-82e9261d4fdf" providerId="AD"/>
      </p:ext>
    </p:extLst>
  </p:cmAuthor>
  <p:cmAuthor id="2" name="Tobias Martsch" initials="TM" lastIdx="89" clrIdx="1"/>
  <p:cmAuthor id="3" name="Melina Krienke" initials="MK" lastIdx="24" clrIdx="2"/>
  <p:cmAuthor id="4" name="Philipp Niemann" initials="PN"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1BCDC-81ED-4282-9609-B09B58E27382}" v="1" dt="2023-11-01T09:58:49.342"/>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4673" autoAdjust="0"/>
  </p:normalViewPr>
  <p:slideViewPr>
    <p:cSldViewPr snapToGrid="0" showGuides="1">
      <p:cViewPr varScale="1">
        <p:scale>
          <a:sx n="96" d="100"/>
          <a:sy n="96" d="100"/>
        </p:scale>
        <p:origin x="1152" y="67"/>
      </p:cViewPr>
      <p:guideLst/>
    </p:cSldViewPr>
  </p:slideViewPr>
  <p:outlineViewPr>
    <p:cViewPr>
      <p:scale>
        <a:sx n="33" d="100"/>
        <a:sy n="33" d="100"/>
      </p:scale>
      <p:origin x="0" y="-45502"/>
    </p:cViewPr>
  </p:outlineViewPr>
  <p:notesTextViewPr>
    <p:cViewPr>
      <p:scale>
        <a:sx n="1" d="1"/>
        <a:sy n="1" d="1"/>
      </p:scale>
      <p:origin x="0" y="0"/>
    </p:cViewPr>
  </p:notesTextViewPr>
  <p:sorterViewPr>
    <p:cViewPr varScale="1">
      <p:scale>
        <a:sx n="1" d="1"/>
        <a:sy n="1" d="1"/>
      </p:scale>
      <p:origin x="0" y="-35982"/>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ld Dollerup" userId="344756de-31c3-4833-9b33-bfb0d156ba36" providerId="ADAL" clId="{29C7C283-B96E-427C-A32E-843C647A2557}"/>
    <pc:docChg chg="undo custSel addSld delSld modSld sldOrd modSection">
      <pc:chgData name="Kjeld Dollerup" userId="344756de-31c3-4833-9b33-bfb0d156ba36" providerId="ADAL" clId="{29C7C283-B96E-427C-A32E-843C647A2557}" dt="2023-08-23T09:38:25.018" v="2763" actId="47"/>
      <pc:docMkLst>
        <pc:docMk/>
      </pc:docMkLst>
      <pc:sldChg chg="addSp delSp modSp mod ord">
        <pc:chgData name="Kjeld Dollerup" userId="344756de-31c3-4833-9b33-bfb0d156ba36" providerId="ADAL" clId="{29C7C283-B96E-427C-A32E-843C647A2557}" dt="2023-08-23T07:12:07.655" v="2260" actId="1076"/>
        <pc:sldMkLst>
          <pc:docMk/>
          <pc:sldMk cId="1921465720" sldId="354"/>
        </pc:sldMkLst>
        <pc:spChg chg="add del mod">
          <ac:chgData name="Kjeld Dollerup" userId="344756de-31c3-4833-9b33-bfb0d156ba36" providerId="ADAL" clId="{29C7C283-B96E-427C-A32E-843C647A2557}" dt="2023-08-22T07:23:27.006" v="19" actId="22"/>
          <ac:spMkLst>
            <pc:docMk/>
            <pc:sldMk cId="1921465720" sldId="354"/>
            <ac:spMk id="5" creationId="{55FC5825-C5A8-AC86-7379-28F7A0A15390}"/>
          </ac:spMkLst>
        </pc:spChg>
        <pc:spChg chg="add del mod">
          <ac:chgData name="Kjeld Dollerup" userId="344756de-31c3-4833-9b33-bfb0d156ba36" providerId="ADAL" clId="{29C7C283-B96E-427C-A32E-843C647A2557}" dt="2023-08-22T07:59:27.661" v="464" actId="478"/>
          <ac:spMkLst>
            <pc:docMk/>
            <pc:sldMk cId="1921465720" sldId="354"/>
            <ac:spMk id="6" creationId="{C7DEE740-60E6-1319-154D-82C58B90EB7E}"/>
          </ac:spMkLst>
        </pc:spChg>
        <pc:spChg chg="add mod">
          <ac:chgData name="Kjeld Dollerup" userId="344756de-31c3-4833-9b33-bfb0d156ba36" providerId="ADAL" clId="{29C7C283-B96E-427C-A32E-843C647A2557}" dt="2023-08-23T07:11:59.080" v="2259" actId="1076"/>
          <ac:spMkLst>
            <pc:docMk/>
            <pc:sldMk cId="1921465720" sldId="354"/>
            <ac:spMk id="7" creationId="{27D99AB5-C0A0-ED64-17D9-151988A909A9}"/>
          </ac:spMkLst>
        </pc:spChg>
        <pc:spChg chg="mod">
          <ac:chgData name="Kjeld Dollerup" userId="344756de-31c3-4833-9b33-bfb0d156ba36" providerId="ADAL" clId="{29C7C283-B96E-427C-A32E-843C647A2557}" dt="2023-08-22T08:01:55.378" v="653" actId="20577"/>
          <ac:spMkLst>
            <pc:docMk/>
            <pc:sldMk cId="1921465720" sldId="354"/>
            <ac:spMk id="8" creationId="{0EEC23C4-ECAE-46AD-AFA0-13D8D43A75C3}"/>
          </ac:spMkLst>
        </pc:spChg>
        <pc:spChg chg="add del mod">
          <ac:chgData name="Kjeld Dollerup" userId="344756de-31c3-4833-9b33-bfb0d156ba36" providerId="ADAL" clId="{29C7C283-B96E-427C-A32E-843C647A2557}" dt="2023-08-23T07:11:07.975" v="2227" actId="478"/>
          <ac:spMkLst>
            <pc:docMk/>
            <pc:sldMk cId="1921465720" sldId="354"/>
            <ac:spMk id="9" creationId="{60433075-F081-9881-1F72-503BD1E1240B}"/>
          </ac:spMkLst>
        </pc:spChg>
        <pc:spChg chg="add del mod">
          <ac:chgData name="Kjeld Dollerup" userId="344756de-31c3-4833-9b33-bfb0d156ba36" providerId="ADAL" clId="{29C7C283-B96E-427C-A32E-843C647A2557}" dt="2023-08-23T07:11:06.352" v="2226" actId="478"/>
          <ac:spMkLst>
            <pc:docMk/>
            <pc:sldMk cId="1921465720" sldId="354"/>
            <ac:spMk id="10" creationId="{8AE76741-1618-1C82-5420-045768845AD8}"/>
          </ac:spMkLst>
        </pc:spChg>
        <pc:picChg chg="add mod">
          <ac:chgData name="Kjeld Dollerup" userId="344756de-31c3-4833-9b33-bfb0d156ba36" providerId="ADAL" clId="{29C7C283-B96E-427C-A32E-843C647A2557}" dt="2023-08-23T07:12:07.655" v="2260" actId="1076"/>
          <ac:picMkLst>
            <pc:docMk/>
            <pc:sldMk cId="1921465720" sldId="354"/>
            <ac:picMk id="2" creationId="{A427613C-4692-C4F1-0A0F-928E70C5774B}"/>
          </ac:picMkLst>
        </pc:picChg>
      </pc:sldChg>
      <pc:sldChg chg="addSp delSp modSp mod">
        <pc:chgData name="Kjeld Dollerup" userId="344756de-31c3-4833-9b33-bfb0d156ba36" providerId="ADAL" clId="{29C7C283-B96E-427C-A32E-843C647A2557}" dt="2023-08-22T08:17:42.184" v="1187" actId="478"/>
        <pc:sldMkLst>
          <pc:docMk/>
          <pc:sldMk cId="94257518" sldId="355"/>
        </pc:sldMkLst>
        <pc:spChg chg="add del mod">
          <ac:chgData name="Kjeld Dollerup" userId="344756de-31c3-4833-9b33-bfb0d156ba36" providerId="ADAL" clId="{29C7C283-B96E-427C-A32E-843C647A2557}" dt="2023-08-22T08:17:42.184" v="1187" actId="478"/>
          <ac:spMkLst>
            <pc:docMk/>
            <pc:sldMk cId="94257518" sldId="355"/>
            <ac:spMk id="2" creationId="{D3C87F56-C6DB-890E-1711-570E7ADB7DD1}"/>
          </ac:spMkLst>
        </pc:spChg>
      </pc:sldChg>
      <pc:sldChg chg="addSp delSp modSp add mod">
        <pc:chgData name="Kjeld Dollerup" userId="344756de-31c3-4833-9b33-bfb0d156ba36" providerId="ADAL" clId="{29C7C283-B96E-427C-A32E-843C647A2557}" dt="2023-08-23T07:32:16.529" v="2598" actId="1076"/>
        <pc:sldMkLst>
          <pc:docMk/>
          <pc:sldMk cId="1212750453" sldId="356"/>
        </pc:sldMkLst>
        <pc:spChg chg="add mod">
          <ac:chgData name="Kjeld Dollerup" userId="344756de-31c3-4833-9b33-bfb0d156ba36" providerId="ADAL" clId="{29C7C283-B96E-427C-A32E-843C647A2557}" dt="2023-08-22T11:43:25.205" v="2194" actId="20577"/>
          <ac:spMkLst>
            <pc:docMk/>
            <pc:sldMk cId="1212750453" sldId="356"/>
            <ac:spMk id="2" creationId="{CABF96D3-4CB6-AAA4-C1E1-EADD5100A252}"/>
          </ac:spMkLst>
        </pc:spChg>
        <pc:spChg chg="add mod">
          <ac:chgData name="Kjeld Dollerup" userId="344756de-31c3-4833-9b33-bfb0d156ba36" providerId="ADAL" clId="{29C7C283-B96E-427C-A32E-843C647A2557}" dt="2023-08-22T11:07:46.822" v="2128" actId="115"/>
          <ac:spMkLst>
            <pc:docMk/>
            <pc:sldMk cId="1212750453" sldId="356"/>
            <ac:spMk id="5" creationId="{885F8CA2-0E85-14B8-4827-F16475033469}"/>
          </ac:spMkLst>
        </pc:spChg>
        <pc:spChg chg="add mod">
          <ac:chgData name="Kjeld Dollerup" userId="344756de-31c3-4833-9b33-bfb0d156ba36" providerId="ADAL" clId="{29C7C283-B96E-427C-A32E-843C647A2557}" dt="2023-08-22T11:07:57.528" v="2131" actId="1076"/>
          <ac:spMkLst>
            <pc:docMk/>
            <pc:sldMk cId="1212750453" sldId="356"/>
            <ac:spMk id="6" creationId="{C2B466C5-D6EC-30E0-2151-3C69DEFD6534}"/>
          </ac:spMkLst>
        </pc:spChg>
        <pc:spChg chg="mod">
          <ac:chgData name="Kjeld Dollerup" userId="344756de-31c3-4833-9b33-bfb0d156ba36" providerId="ADAL" clId="{29C7C283-B96E-427C-A32E-843C647A2557}" dt="2023-08-22T08:02:18.380" v="668" actId="1076"/>
          <ac:spMkLst>
            <pc:docMk/>
            <pc:sldMk cId="1212750453" sldId="356"/>
            <ac:spMk id="8" creationId="{0EEC23C4-ECAE-46AD-AFA0-13D8D43A75C3}"/>
          </ac:spMkLst>
        </pc:spChg>
        <pc:spChg chg="add del">
          <ac:chgData name="Kjeld Dollerup" userId="344756de-31c3-4833-9b33-bfb0d156ba36" providerId="ADAL" clId="{29C7C283-B96E-427C-A32E-843C647A2557}" dt="2023-08-22T08:18:24.505" v="1192" actId="22"/>
          <ac:spMkLst>
            <pc:docMk/>
            <pc:sldMk cId="1212750453" sldId="356"/>
            <ac:spMk id="9" creationId="{D64DD193-6404-9821-7C3D-418860AD3ECC}"/>
          </ac:spMkLst>
        </pc:spChg>
        <pc:picChg chg="add del mod">
          <ac:chgData name="Kjeld Dollerup" userId="344756de-31c3-4833-9b33-bfb0d156ba36" providerId="ADAL" clId="{29C7C283-B96E-427C-A32E-843C647A2557}" dt="2023-08-22T11:55:05.587" v="2203" actId="478"/>
          <ac:picMkLst>
            <pc:docMk/>
            <pc:sldMk cId="1212750453" sldId="356"/>
            <ac:picMk id="11" creationId="{67D15F03-06C1-F785-3A9B-B23CDB7C13ED}"/>
          </ac:picMkLst>
        </pc:picChg>
        <pc:picChg chg="add del mod">
          <ac:chgData name="Kjeld Dollerup" userId="344756de-31c3-4833-9b33-bfb0d156ba36" providerId="ADAL" clId="{29C7C283-B96E-427C-A32E-843C647A2557}" dt="2023-08-22T11:52:27.897" v="2195" actId="478"/>
          <ac:picMkLst>
            <pc:docMk/>
            <pc:sldMk cId="1212750453" sldId="356"/>
            <ac:picMk id="13" creationId="{A4B9128F-7C10-0462-23C3-827C844C039B}"/>
          </ac:picMkLst>
        </pc:picChg>
        <pc:picChg chg="add mod">
          <ac:chgData name="Kjeld Dollerup" userId="344756de-31c3-4833-9b33-bfb0d156ba36" providerId="ADAL" clId="{29C7C283-B96E-427C-A32E-843C647A2557}" dt="2023-08-23T07:32:08.081" v="2597" actId="1076"/>
          <ac:picMkLst>
            <pc:docMk/>
            <pc:sldMk cId="1212750453" sldId="356"/>
            <ac:picMk id="15" creationId="{0328D1D9-B242-C50C-68B0-03DDC9774CF2}"/>
          </ac:picMkLst>
        </pc:picChg>
        <pc:picChg chg="add mod">
          <ac:chgData name="Kjeld Dollerup" userId="344756de-31c3-4833-9b33-bfb0d156ba36" providerId="ADAL" clId="{29C7C283-B96E-427C-A32E-843C647A2557}" dt="2023-08-22T11:06:06.311" v="2104" actId="1076"/>
          <ac:picMkLst>
            <pc:docMk/>
            <pc:sldMk cId="1212750453" sldId="356"/>
            <ac:picMk id="17" creationId="{2364B423-FE07-3062-3A7C-BD4FDAE14E3C}"/>
          </ac:picMkLst>
        </pc:picChg>
        <pc:picChg chg="add mod">
          <ac:chgData name="Kjeld Dollerup" userId="344756de-31c3-4833-9b33-bfb0d156ba36" providerId="ADAL" clId="{29C7C283-B96E-427C-A32E-843C647A2557}" dt="2023-08-23T07:31:42.552" v="2593" actId="1035"/>
          <ac:picMkLst>
            <pc:docMk/>
            <pc:sldMk cId="1212750453" sldId="356"/>
            <ac:picMk id="19" creationId="{68FF829C-BC99-D812-2E43-AD01805E8F73}"/>
          </ac:picMkLst>
        </pc:picChg>
        <pc:picChg chg="add mod">
          <ac:chgData name="Kjeld Dollerup" userId="344756de-31c3-4833-9b33-bfb0d156ba36" providerId="ADAL" clId="{29C7C283-B96E-427C-A32E-843C647A2557}" dt="2023-08-23T07:31:47.850" v="2594" actId="14100"/>
          <ac:picMkLst>
            <pc:docMk/>
            <pc:sldMk cId="1212750453" sldId="356"/>
            <ac:picMk id="21" creationId="{64D1EFCD-EF41-4102-2B4E-B9CD4473FE74}"/>
          </ac:picMkLst>
        </pc:picChg>
        <pc:picChg chg="add mod">
          <ac:chgData name="Kjeld Dollerup" userId="344756de-31c3-4833-9b33-bfb0d156ba36" providerId="ADAL" clId="{29C7C283-B96E-427C-A32E-843C647A2557}" dt="2023-08-23T07:31:09.391" v="2587" actId="1038"/>
          <ac:picMkLst>
            <pc:docMk/>
            <pc:sldMk cId="1212750453" sldId="356"/>
            <ac:picMk id="23" creationId="{8A5A8907-17CD-D1A8-95FD-43B036523104}"/>
          </ac:picMkLst>
        </pc:picChg>
        <pc:picChg chg="add mod">
          <ac:chgData name="Kjeld Dollerup" userId="344756de-31c3-4833-9b33-bfb0d156ba36" providerId="ADAL" clId="{29C7C283-B96E-427C-A32E-843C647A2557}" dt="2023-08-23T07:30:57.547" v="2584" actId="1076"/>
          <ac:picMkLst>
            <pc:docMk/>
            <pc:sldMk cId="1212750453" sldId="356"/>
            <ac:picMk id="25" creationId="{9A5C0CD7-52E1-28FA-C881-BBC1F8E16592}"/>
          </ac:picMkLst>
        </pc:picChg>
        <pc:picChg chg="add mod">
          <ac:chgData name="Kjeld Dollerup" userId="344756de-31c3-4833-9b33-bfb0d156ba36" providerId="ADAL" clId="{29C7C283-B96E-427C-A32E-843C647A2557}" dt="2023-08-23T07:31:24.261" v="2590" actId="1076"/>
          <ac:picMkLst>
            <pc:docMk/>
            <pc:sldMk cId="1212750453" sldId="356"/>
            <ac:picMk id="27" creationId="{FA2DEBF4-8349-AE19-2EDE-154D5913E071}"/>
          </ac:picMkLst>
        </pc:picChg>
        <pc:picChg chg="add mod">
          <ac:chgData name="Kjeld Dollerup" userId="344756de-31c3-4833-9b33-bfb0d156ba36" providerId="ADAL" clId="{29C7C283-B96E-427C-A32E-843C647A2557}" dt="2023-08-22T10:54:09.525" v="2042" actId="1076"/>
          <ac:picMkLst>
            <pc:docMk/>
            <pc:sldMk cId="1212750453" sldId="356"/>
            <ac:picMk id="29" creationId="{272F602B-A77B-2122-C799-11F6D83CF613}"/>
          </ac:picMkLst>
        </pc:picChg>
        <pc:picChg chg="add mod">
          <ac:chgData name="Kjeld Dollerup" userId="344756de-31c3-4833-9b33-bfb0d156ba36" providerId="ADAL" clId="{29C7C283-B96E-427C-A32E-843C647A2557}" dt="2023-08-22T10:53:59.621" v="2039" actId="1076"/>
          <ac:picMkLst>
            <pc:docMk/>
            <pc:sldMk cId="1212750453" sldId="356"/>
            <ac:picMk id="31" creationId="{17E78969-BD91-BB65-B9FF-D5504922801F}"/>
          </ac:picMkLst>
        </pc:picChg>
        <pc:picChg chg="add mod">
          <ac:chgData name="Kjeld Dollerup" userId="344756de-31c3-4833-9b33-bfb0d156ba36" providerId="ADAL" clId="{29C7C283-B96E-427C-A32E-843C647A2557}" dt="2023-08-23T07:32:16.529" v="2598" actId="1076"/>
          <ac:picMkLst>
            <pc:docMk/>
            <pc:sldMk cId="1212750453" sldId="356"/>
            <ac:picMk id="33" creationId="{E711C456-54A6-AAB0-4B77-B05077EA8ADC}"/>
          </ac:picMkLst>
        </pc:picChg>
        <pc:picChg chg="add mod">
          <ac:chgData name="Kjeld Dollerup" userId="344756de-31c3-4833-9b33-bfb0d156ba36" providerId="ADAL" clId="{29C7C283-B96E-427C-A32E-843C647A2557}" dt="2023-08-23T07:32:00.432" v="2596" actId="1036"/>
          <ac:picMkLst>
            <pc:docMk/>
            <pc:sldMk cId="1212750453" sldId="356"/>
            <ac:picMk id="35" creationId="{A8445D56-C76E-EA88-81BA-E1842B553246}"/>
          </ac:picMkLst>
        </pc:picChg>
        <pc:picChg chg="add del">
          <ac:chgData name="Kjeld Dollerup" userId="344756de-31c3-4833-9b33-bfb0d156ba36" providerId="ADAL" clId="{29C7C283-B96E-427C-A32E-843C647A2557}" dt="2023-08-22T11:55:05.030" v="2202" actId="22"/>
          <ac:picMkLst>
            <pc:docMk/>
            <pc:sldMk cId="1212750453" sldId="356"/>
            <ac:picMk id="37" creationId="{D9F36FCA-3640-E820-F989-62F661869B88}"/>
          </ac:picMkLst>
        </pc:picChg>
        <pc:picChg chg="add mod">
          <ac:chgData name="Kjeld Dollerup" userId="344756de-31c3-4833-9b33-bfb0d156ba36" providerId="ADAL" clId="{29C7C283-B96E-427C-A32E-843C647A2557}" dt="2023-08-22T11:55:24.345" v="2208" actId="1076"/>
          <ac:picMkLst>
            <pc:docMk/>
            <pc:sldMk cId="1212750453" sldId="356"/>
            <ac:picMk id="39" creationId="{26AC9C2E-58A9-C904-9EE3-7F3F9F3E6C90}"/>
          </ac:picMkLst>
        </pc:picChg>
      </pc:sldChg>
      <pc:sldChg chg="addSp delSp modSp add mod">
        <pc:chgData name="Kjeld Dollerup" userId="344756de-31c3-4833-9b33-bfb0d156ba36" providerId="ADAL" clId="{29C7C283-B96E-427C-A32E-843C647A2557}" dt="2023-08-22T11:10:35.276" v="2153" actId="115"/>
        <pc:sldMkLst>
          <pc:docMk/>
          <pc:sldMk cId="1197110806" sldId="357"/>
        </pc:sldMkLst>
        <pc:spChg chg="add del mod">
          <ac:chgData name="Kjeld Dollerup" userId="344756de-31c3-4833-9b33-bfb0d156ba36" providerId="ADAL" clId="{29C7C283-B96E-427C-A32E-843C647A2557}" dt="2023-08-22T08:29:38.639" v="1505" actId="478"/>
          <ac:spMkLst>
            <pc:docMk/>
            <pc:sldMk cId="1197110806" sldId="357"/>
            <ac:spMk id="2" creationId="{958B58BA-1430-B3BD-7261-75A5BDB242B1}"/>
          </ac:spMkLst>
        </pc:spChg>
        <pc:spChg chg="mod">
          <ac:chgData name="Kjeld Dollerup" userId="344756de-31c3-4833-9b33-bfb0d156ba36" providerId="ADAL" clId="{29C7C283-B96E-427C-A32E-843C647A2557}" dt="2023-08-22T08:04:25.301" v="833" actId="1076"/>
          <ac:spMkLst>
            <pc:docMk/>
            <pc:sldMk cId="1197110806" sldId="357"/>
            <ac:spMk id="8" creationId="{0EEC23C4-ECAE-46AD-AFA0-13D8D43A75C3}"/>
          </ac:spMkLst>
        </pc:spChg>
        <pc:spChg chg="add mod">
          <ac:chgData name="Kjeld Dollerup" userId="344756de-31c3-4833-9b33-bfb0d156ba36" providerId="ADAL" clId="{29C7C283-B96E-427C-A32E-843C647A2557}" dt="2023-08-22T11:03:26.619" v="2081" actId="1076"/>
          <ac:spMkLst>
            <pc:docMk/>
            <pc:sldMk cId="1197110806" sldId="357"/>
            <ac:spMk id="9" creationId="{03150452-F319-EF00-1E70-5B8A0F4D355E}"/>
          </ac:spMkLst>
        </pc:spChg>
        <pc:spChg chg="add mod">
          <ac:chgData name="Kjeld Dollerup" userId="344756de-31c3-4833-9b33-bfb0d156ba36" providerId="ADAL" clId="{29C7C283-B96E-427C-A32E-843C647A2557}" dt="2023-08-22T11:03:40.861" v="2093" actId="1038"/>
          <ac:spMkLst>
            <pc:docMk/>
            <pc:sldMk cId="1197110806" sldId="357"/>
            <ac:spMk id="10" creationId="{3EC80ABB-7E9D-218F-D8E8-34A015DB4312}"/>
          </ac:spMkLst>
        </pc:spChg>
        <pc:spChg chg="add mod">
          <ac:chgData name="Kjeld Dollerup" userId="344756de-31c3-4833-9b33-bfb0d156ba36" providerId="ADAL" clId="{29C7C283-B96E-427C-A32E-843C647A2557}" dt="2023-08-22T11:02:55.118" v="2078" actId="1076"/>
          <ac:spMkLst>
            <pc:docMk/>
            <pc:sldMk cId="1197110806" sldId="357"/>
            <ac:spMk id="11" creationId="{67D79F0F-0119-C415-353F-702BD0193AA5}"/>
          </ac:spMkLst>
        </pc:spChg>
        <pc:spChg chg="add mod">
          <ac:chgData name="Kjeld Dollerup" userId="344756de-31c3-4833-9b33-bfb0d156ba36" providerId="ADAL" clId="{29C7C283-B96E-427C-A32E-843C647A2557}" dt="2023-08-22T11:10:35.276" v="2153" actId="115"/>
          <ac:spMkLst>
            <pc:docMk/>
            <pc:sldMk cId="1197110806" sldId="357"/>
            <ac:spMk id="12" creationId="{6F0F1D16-0BE9-340C-4A23-8CB0B03CB133}"/>
          </ac:spMkLst>
        </pc:spChg>
        <pc:spChg chg="add mod">
          <ac:chgData name="Kjeld Dollerup" userId="344756de-31c3-4833-9b33-bfb0d156ba36" providerId="ADAL" clId="{29C7C283-B96E-427C-A32E-843C647A2557}" dt="2023-08-22T11:10:05.392" v="2149" actId="1076"/>
          <ac:spMkLst>
            <pc:docMk/>
            <pc:sldMk cId="1197110806" sldId="357"/>
            <ac:spMk id="13" creationId="{75EFC405-C5B8-D2B4-EB86-AF7C075B3291}"/>
          </ac:spMkLst>
        </pc:spChg>
        <pc:picChg chg="add mod">
          <ac:chgData name="Kjeld Dollerup" userId="344756de-31c3-4833-9b33-bfb0d156ba36" providerId="ADAL" clId="{29C7C283-B96E-427C-A32E-843C647A2557}" dt="2023-08-22T08:44:13.819" v="1862" actId="1076"/>
          <ac:picMkLst>
            <pc:docMk/>
            <pc:sldMk cId="1197110806" sldId="357"/>
            <ac:picMk id="6" creationId="{CA0880EB-B73C-BE5C-17D9-AE9144D5E99A}"/>
          </ac:picMkLst>
        </pc:picChg>
      </pc:sldChg>
      <pc:sldChg chg="addSp modSp add mod ord">
        <pc:chgData name="Kjeld Dollerup" userId="344756de-31c3-4833-9b33-bfb0d156ba36" providerId="ADAL" clId="{29C7C283-B96E-427C-A32E-843C647A2557}" dt="2023-08-23T07:18:02.685" v="2428" actId="207"/>
        <pc:sldMkLst>
          <pc:docMk/>
          <pc:sldMk cId="109709192" sldId="358"/>
        </pc:sldMkLst>
        <pc:spChg chg="add mod">
          <ac:chgData name="Kjeld Dollerup" userId="344756de-31c3-4833-9b33-bfb0d156ba36" providerId="ADAL" clId="{29C7C283-B96E-427C-A32E-843C647A2557}" dt="2023-08-23T07:17:38.589" v="2425" actId="1076"/>
          <ac:spMkLst>
            <pc:docMk/>
            <pc:sldMk cId="109709192" sldId="358"/>
            <ac:spMk id="2" creationId="{B3AF533D-331B-EE5F-3656-6405FF41BDC1}"/>
          </ac:spMkLst>
        </pc:spChg>
        <pc:spChg chg="add mod">
          <ac:chgData name="Kjeld Dollerup" userId="344756de-31c3-4833-9b33-bfb0d156ba36" providerId="ADAL" clId="{29C7C283-B96E-427C-A32E-843C647A2557}" dt="2023-08-23T07:18:02.685" v="2428" actId="207"/>
          <ac:spMkLst>
            <pc:docMk/>
            <pc:sldMk cId="109709192" sldId="358"/>
            <ac:spMk id="6" creationId="{64C5D3AF-0526-A8A4-BF4E-54832A8B3830}"/>
          </ac:spMkLst>
        </pc:spChg>
        <pc:spChg chg="mod">
          <ac:chgData name="Kjeld Dollerup" userId="344756de-31c3-4833-9b33-bfb0d156ba36" providerId="ADAL" clId="{29C7C283-B96E-427C-A32E-843C647A2557}" dt="2023-08-23T07:12:26.076" v="2274" actId="1076"/>
          <ac:spMkLst>
            <pc:docMk/>
            <pc:sldMk cId="109709192" sldId="358"/>
            <ac:spMk id="8" creationId="{0EEC23C4-ECAE-46AD-AFA0-13D8D43A75C3}"/>
          </ac:spMkLst>
        </pc:spChg>
        <pc:picChg chg="add mod">
          <ac:chgData name="Kjeld Dollerup" userId="344756de-31c3-4833-9b33-bfb0d156ba36" providerId="ADAL" clId="{29C7C283-B96E-427C-A32E-843C647A2557}" dt="2023-08-23T07:14:53.437" v="2336" actId="1076"/>
          <ac:picMkLst>
            <pc:docMk/>
            <pc:sldMk cId="109709192" sldId="358"/>
            <ac:picMk id="5" creationId="{56B69CF3-567B-9A18-C23C-20A19170ABE8}"/>
          </ac:picMkLst>
        </pc:picChg>
      </pc:sldChg>
      <pc:sldChg chg="addSp modSp add mod ord">
        <pc:chgData name="Kjeld Dollerup" userId="344756de-31c3-4833-9b33-bfb0d156ba36" providerId="ADAL" clId="{29C7C283-B96E-427C-A32E-843C647A2557}" dt="2023-08-23T07:53:12.752" v="2761" actId="20577"/>
        <pc:sldMkLst>
          <pc:docMk/>
          <pc:sldMk cId="2224042172" sldId="359"/>
        </pc:sldMkLst>
        <pc:spChg chg="add mod">
          <ac:chgData name="Kjeld Dollerup" userId="344756de-31c3-4833-9b33-bfb0d156ba36" providerId="ADAL" clId="{29C7C283-B96E-427C-A32E-843C647A2557}" dt="2023-08-23T07:36:06.841" v="2601" actId="1076"/>
          <ac:spMkLst>
            <pc:docMk/>
            <pc:sldMk cId="2224042172" sldId="359"/>
            <ac:spMk id="2" creationId="{28787156-5276-B0EA-3852-ED5305BE1E47}"/>
          </ac:spMkLst>
        </pc:spChg>
        <pc:spChg chg="mod">
          <ac:chgData name="Kjeld Dollerup" userId="344756de-31c3-4833-9b33-bfb0d156ba36" providerId="ADAL" clId="{29C7C283-B96E-427C-A32E-843C647A2557}" dt="2023-08-23T07:36:09.579" v="2602" actId="1076"/>
          <ac:spMkLst>
            <pc:docMk/>
            <pc:sldMk cId="2224042172" sldId="359"/>
            <ac:spMk id="8" creationId="{0EEC23C4-ECAE-46AD-AFA0-13D8D43A75C3}"/>
          </ac:spMkLst>
        </pc:spChg>
        <pc:spChg chg="add mod">
          <ac:chgData name="Kjeld Dollerup" userId="344756de-31c3-4833-9b33-bfb0d156ba36" providerId="ADAL" clId="{29C7C283-B96E-427C-A32E-843C647A2557}" dt="2023-08-23T07:48:32.454" v="2614" actId="1076"/>
          <ac:spMkLst>
            <pc:docMk/>
            <pc:sldMk cId="2224042172" sldId="359"/>
            <ac:spMk id="12" creationId="{B178473A-B7A0-14A2-BD41-FD77C0B0FABF}"/>
          </ac:spMkLst>
        </pc:spChg>
        <pc:spChg chg="add mod">
          <ac:chgData name="Kjeld Dollerup" userId="344756de-31c3-4833-9b33-bfb0d156ba36" providerId="ADAL" clId="{29C7C283-B96E-427C-A32E-843C647A2557}" dt="2023-08-23T07:48:25.809" v="2613" actId="1076"/>
          <ac:spMkLst>
            <pc:docMk/>
            <pc:sldMk cId="2224042172" sldId="359"/>
            <ac:spMk id="13" creationId="{D2E94BE5-4CDD-807E-CDA2-5B9E4CC6B60E}"/>
          </ac:spMkLst>
        </pc:spChg>
        <pc:spChg chg="add mod">
          <ac:chgData name="Kjeld Dollerup" userId="344756de-31c3-4833-9b33-bfb0d156ba36" providerId="ADAL" clId="{29C7C283-B96E-427C-A32E-843C647A2557}" dt="2023-08-23T07:48:19.592" v="2612" actId="1076"/>
          <ac:spMkLst>
            <pc:docMk/>
            <pc:sldMk cId="2224042172" sldId="359"/>
            <ac:spMk id="14" creationId="{71413E67-5CE6-7EBF-1B02-F77EF276B007}"/>
          </ac:spMkLst>
        </pc:spChg>
        <pc:spChg chg="add mod">
          <ac:chgData name="Kjeld Dollerup" userId="344756de-31c3-4833-9b33-bfb0d156ba36" providerId="ADAL" clId="{29C7C283-B96E-427C-A32E-843C647A2557}" dt="2023-08-23T07:53:12.752" v="2761" actId="20577"/>
          <ac:spMkLst>
            <pc:docMk/>
            <pc:sldMk cId="2224042172" sldId="359"/>
            <ac:spMk id="17" creationId="{D947E322-CC41-86F9-1F7D-F2781B603689}"/>
          </ac:spMkLst>
        </pc:spChg>
        <pc:picChg chg="add mod">
          <ac:chgData name="Kjeld Dollerup" userId="344756de-31c3-4833-9b33-bfb0d156ba36" providerId="ADAL" clId="{29C7C283-B96E-427C-A32E-843C647A2557}" dt="2023-08-23T07:48:11.423" v="2611" actId="1076"/>
          <ac:picMkLst>
            <pc:docMk/>
            <pc:sldMk cId="2224042172" sldId="359"/>
            <ac:picMk id="6" creationId="{11253F3A-6262-B210-F44E-82E1A3D20E53}"/>
          </ac:picMkLst>
        </pc:picChg>
        <pc:picChg chg="add mod">
          <ac:chgData name="Kjeld Dollerup" userId="344756de-31c3-4833-9b33-bfb0d156ba36" providerId="ADAL" clId="{29C7C283-B96E-427C-A32E-843C647A2557}" dt="2023-08-23T07:48:01.102" v="2610" actId="1076"/>
          <ac:picMkLst>
            <pc:docMk/>
            <pc:sldMk cId="2224042172" sldId="359"/>
            <ac:picMk id="9" creationId="{3D8530EF-598F-D845-F18B-74F021F07D44}"/>
          </ac:picMkLst>
        </pc:picChg>
        <pc:picChg chg="add mod">
          <ac:chgData name="Kjeld Dollerup" userId="344756de-31c3-4833-9b33-bfb0d156ba36" providerId="ADAL" clId="{29C7C283-B96E-427C-A32E-843C647A2557}" dt="2023-08-23T07:47:57.710" v="2609" actId="1076"/>
          <ac:picMkLst>
            <pc:docMk/>
            <pc:sldMk cId="2224042172" sldId="359"/>
            <ac:picMk id="11" creationId="{35C4ACA2-1EAC-A493-A3CF-4966CFE3AAE0}"/>
          </ac:picMkLst>
        </pc:picChg>
        <pc:picChg chg="add mod">
          <ac:chgData name="Kjeld Dollerup" userId="344756de-31c3-4833-9b33-bfb0d156ba36" providerId="ADAL" clId="{29C7C283-B96E-427C-A32E-843C647A2557}" dt="2023-08-23T07:52:40.451" v="2738" actId="1076"/>
          <ac:picMkLst>
            <pc:docMk/>
            <pc:sldMk cId="2224042172" sldId="359"/>
            <ac:picMk id="16" creationId="{E91A65D1-F019-BBDA-4CA8-FE27C109D0DA}"/>
          </ac:picMkLst>
        </pc:picChg>
      </pc:sldChg>
      <pc:sldChg chg="add del">
        <pc:chgData name="Kjeld Dollerup" userId="344756de-31c3-4833-9b33-bfb0d156ba36" providerId="ADAL" clId="{29C7C283-B96E-427C-A32E-843C647A2557}" dt="2023-08-23T09:38:25.018" v="2763" actId="47"/>
        <pc:sldMkLst>
          <pc:docMk/>
          <pc:sldMk cId="1546434509" sldId="360"/>
        </pc:sldMkLst>
      </pc:sldChg>
      <pc:sldChg chg="addSp delSp modSp add mod">
        <pc:chgData name="Kjeld Dollerup" userId="344756de-31c3-4833-9b33-bfb0d156ba36" providerId="ADAL" clId="{29C7C283-B96E-427C-A32E-843C647A2557}" dt="2023-08-23T07:32:29.160" v="2600" actId="1076"/>
        <pc:sldMkLst>
          <pc:docMk/>
          <pc:sldMk cId="3364203742" sldId="361"/>
        </pc:sldMkLst>
        <pc:spChg chg="mod">
          <ac:chgData name="Kjeld Dollerup" userId="344756de-31c3-4833-9b33-bfb0d156ba36" providerId="ADAL" clId="{29C7C283-B96E-427C-A32E-843C647A2557}" dt="2023-08-22T11:05:17.267" v="2097" actId="115"/>
          <ac:spMkLst>
            <pc:docMk/>
            <pc:sldMk cId="3364203742" sldId="361"/>
            <ac:spMk id="2" creationId="{CABF96D3-4CB6-AAA4-C1E1-EADD5100A252}"/>
          </ac:spMkLst>
        </pc:spChg>
        <pc:spChg chg="mod">
          <ac:chgData name="Kjeld Dollerup" userId="344756de-31c3-4833-9b33-bfb0d156ba36" providerId="ADAL" clId="{29C7C283-B96E-427C-A32E-843C647A2557}" dt="2023-08-22T11:05:10.007" v="2095" actId="115"/>
          <ac:spMkLst>
            <pc:docMk/>
            <pc:sldMk cId="3364203742" sldId="361"/>
            <ac:spMk id="5" creationId="{885F8CA2-0E85-14B8-4827-F16475033469}"/>
          </ac:spMkLst>
        </pc:spChg>
        <pc:spChg chg="del">
          <ac:chgData name="Kjeld Dollerup" userId="344756de-31c3-4833-9b33-bfb0d156ba36" providerId="ADAL" clId="{29C7C283-B96E-427C-A32E-843C647A2557}" dt="2023-08-22T08:20:59.054" v="1240" actId="478"/>
          <ac:spMkLst>
            <pc:docMk/>
            <pc:sldMk cId="3364203742" sldId="361"/>
            <ac:spMk id="6" creationId="{C2B466C5-D6EC-30E0-2151-3C69DEFD6534}"/>
          </ac:spMkLst>
        </pc:spChg>
        <pc:picChg chg="add mod">
          <ac:chgData name="Kjeld Dollerup" userId="344756de-31c3-4833-9b33-bfb0d156ba36" providerId="ADAL" clId="{29C7C283-B96E-427C-A32E-843C647A2557}" dt="2023-08-22T09:00:19.144" v="1899" actId="14100"/>
          <ac:picMkLst>
            <pc:docMk/>
            <pc:sldMk cId="3364203742" sldId="361"/>
            <ac:picMk id="9" creationId="{0C8D0482-A1E8-1490-C177-C1B378A2A84C}"/>
          </ac:picMkLst>
        </pc:picChg>
        <pc:picChg chg="add mod">
          <ac:chgData name="Kjeld Dollerup" userId="344756de-31c3-4833-9b33-bfb0d156ba36" providerId="ADAL" clId="{29C7C283-B96E-427C-A32E-843C647A2557}" dt="2023-08-22T08:55:32.902" v="1885" actId="1076"/>
          <ac:picMkLst>
            <pc:docMk/>
            <pc:sldMk cId="3364203742" sldId="361"/>
            <ac:picMk id="11" creationId="{4889052F-7C70-E50B-FD23-A69064331B3E}"/>
          </ac:picMkLst>
        </pc:picChg>
        <pc:picChg chg="add mod">
          <ac:chgData name="Kjeld Dollerup" userId="344756de-31c3-4833-9b33-bfb0d156ba36" providerId="ADAL" clId="{29C7C283-B96E-427C-A32E-843C647A2557}" dt="2023-08-22T08:59:56.526" v="1897" actId="14100"/>
          <ac:picMkLst>
            <pc:docMk/>
            <pc:sldMk cId="3364203742" sldId="361"/>
            <ac:picMk id="13" creationId="{B00C709C-33B4-36E1-05BE-B3DA46A75564}"/>
          </ac:picMkLst>
        </pc:picChg>
        <pc:picChg chg="add mod">
          <ac:chgData name="Kjeld Dollerup" userId="344756de-31c3-4833-9b33-bfb0d156ba36" providerId="ADAL" clId="{29C7C283-B96E-427C-A32E-843C647A2557}" dt="2023-08-23T07:32:29.160" v="2600" actId="1076"/>
          <ac:picMkLst>
            <pc:docMk/>
            <pc:sldMk cId="3364203742" sldId="361"/>
            <ac:picMk id="15" creationId="{902A34B1-2A13-362B-7236-4FDD31B57D7F}"/>
          </ac:picMkLst>
        </pc:picChg>
        <pc:picChg chg="add mod">
          <ac:chgData name="Kjeld Dollerup" userId="344756de-31c3-4833-9b33-bfb0d156ba36" providerId="ADAL" clId="{29C7C283-B96E-427C-A32E-843C647A2557}" dt="2023-08-22T11:01:59.400" v="2075" actId="1076"/>
          <ac:picMkLst>
            <pc:docMk/>
            <pc:sldMk cId="3364203742" sldId="361"/>
            <ac:picMk id="17" creationId="{B518C832-587D-282D-E2A9-69060E5B2B28}"/>
          </ac:picMkLst>
        </pc:picChg>
      </pc:sldChg>
      <pc:sldChg chg="add">
        <pc:chgData name="Kjeld Dollerup" userId="344756de-31c3-4833-9b33-bfb0d156ba36" providerId="ADAL" clId="{29C7C283-B96E-427C-A32E-843C647A2557}" dt="2023-08-23T09:38:21.457" v="2762"/>
        <pc:sldMkLst>
          <pc:docMk/>
          <pc:sldMk cId="12790825" sldId="362"/>
        </pc:sldMkLst>
      </pc:sldChg>
    </pc:docChg>
  </pc:docChgLst>
  <pc:docChgLst>
    <pc:chgData name="Kjeld Dollerup" userId="344756de-31c3-4833-9b33-bfb0d156ba36" providerId="ADAL" clId="{B6FB974C-1C56-4D77-8832-F0013A6D35E0}"/>
    <pc:docChg chg="undo custSel addSld delSld modSld sldOrd modSection">
      <pc:chgData name="Kjeld Dollerup" userId="344756de-31c3-4833-9b33-bfb0d156ba36" providerId="ADAL" clId="{B6FB974C-1C56-4D77-8832-F0013A6D35E0}" dt="2023-03-07T13:27:32.935" v="2736" actId="20577"/>
      <pc:docMkLst>
        <pc:docMk/>
      </pc:docMkLst>
      <pc:sldChg chg="modSp mod">
        <pc:chgData name="Kjeld Dollerup" userId="344756de-31c3-4833-9b33-bfb0d156ba36" providerId="ADAL" clId="{B6FB974C-1C56-4D77-8832-F0013A6D35E0}" dt="2023-03-06T14:58:34.190" v="2717" actId="20577"/>
        <pc:sldMkLst>
          <pc:docMk/>
          <pc:sldMk cId="1101399014" sldId="256"/>
        </pc:sldMkLst>
        <pc:spChg chg="mod">
          <ac:chgData name="Kjeld Dollerup" userId="344756de-31c3-4833-9b33-bfb0d156ba36" providerId="ADAL" clId="{B6FB974C-1C56-4D77-8832-F0013A6D35E0}" dt="2023-03-06T14:58:34.190" v="2717" actId="20577"/>
          <ac:spMkLst>
            <pc:docMk/>
            <pc:sldMk cId="1101399014" sldId="256"/>
            <ac:spMk id="2" creationId="{67577D76-B81D-4585-8C4A-AE23691A45E1}"/>
          </ac:spMkLst>
        </pc:spChg>
      </pc:sldChg>
      <pc:sldChg chg="add del ord">
        <pc:chgData name="Kjeld Dollerup" userId="344756de-31c3-4833-9b33-bfb0d156ba36" providerId="ADAL" clId="{B6FB974C-1C56-4D77-8832-F0013A6D35E0}" dt="2023-03-06T14:02:39.455" v="1857" actId="47"/>
        <pc:sldMkLst>
          <pc:docMk/>
          <pc:sldMk cId="0" sldId="265"/>
        </pc:sldMkLst>
      </pc:sldChg>
      <pc:sldChg chg="add del">
        <pc:chgData name="Kjeld Dollerup" userId="344756de-31c3-4833-9b33-bfb0d156ba36" providerId="ADAL" clId="{B6FB974C-1C56-4D77-8832-F0013A6D35E0}" dt="2023-03-06T14:02:40.405" v="1858" actId="47"/>
        <pc:sldMkLst>
          <pc:docMk/>
          <pc:sldMk cId="0" sldId="266"/>
        </pc:sldMkLst>
      </pc:sldChg>
      <pc:sldChg chg="add del">
        <pc:chgData name="Kjeld Dollerup" userId="344756de-31c3-4833-9b33-bfb0d156ba36" providerId="ADAL" clId="{B6FB974C-1C56-4D77-8832-F0013A6D35E0}" dt="2023-03-06T14:02:41.036" v="1859" actId="47"/>
        <pc:sldMkLst>
          <pc:docMk/>
          <pc:sldMk cId="0" sldId="267"/>
        </pc:sldMkLst>
      </pc:sldChg>
      <pc:sldChg chg="add del">
        <pc:chgData name="Kjeld Dollerup" userId="344756de-31c3-4833-9b33-bfb0d156ba36" providerId="ADAL" clId="{B6FB974C-1C56-4D77-8832-F0013A6D35E0}" dt="2023-03-06T14:02:41.527" v="1860" actId="47"/>
        <pc:sldMkLst>
          <pc:docMk/>
          <pc:sldMk cId="0" sldId="268"/>
        </pc:sldMkLst>
      </pc:sldChg>
      <pc:sldChg chg="add del">
        <pc:chgData name="Kjeld Dollerup" userId="344756de-31c3-4833-9b33-bfb0d156ba36" providerId="ADAL" clId="{B6FB974C-1C56-4D77-8832-F0013A6D35E0}" dt="2023-03-06T14:02:42.244" v="1861" actId="47"/>
        <pc:sldMkLst>
          <pc:docMk/>
          <pc:sldMk cId="0" sldId="269"/>
        </pc:sldMkLst>
      </pc:sldChg>
      <pc:sldChg chg="add del">
        <pc:chgData name="Kjeld Dollerup" userId="344756de-31c3-4833-9b33-bfb0d156ba36" providerId="ADAL" clId="{B6FB974C-1C56-4D77-8832-F0013A6D35E0}" dt="2023-03-06T14:02:43.180" v="1862" actId="47"/>
        <pc:sldMkLst>
          <pc:docMk/>
          <pc:sldMk cId="0" sldId="270"/>
        </pc:sldMkLst>
      </pc:sldChg>
      <pc:sldChg chg="add del">
        <pc:chgData name="Kjeld Dollerup" userId="344756de-31c3-4833-9b33-bfb0d156ba36" providerId="ADAL" clId="{B6FB974C-1C56-4D77-8832-F0013A6D35E0}" dt="2023-03-06T14:02:44.181" v="1863" actId="47"/>
        <pc:sldMkLst>
          <pc:docMk/>
          <pc:sldMk cId="0" sldId="271"/>
        </pc:sldMkLst>
      </pc:sldChg>
      <pc:sldChg chg="add del">
        <pc:chgData name="Kjeld Dollerup" userId="344756de-31c3-4833-9b33-bfb0d156ba36" providerId="ADAL" clId="{B6FB974C-1C56-4D77-8832-F0013A6D35E0}" dt="2023-03-06T14:02:32.914" v="1856" actId="47"/>
        <pc:sldMkLst>
          <pc:docMk/>
          <pc:sldMk cId="0" sldId="272"/>
        </pc:sldMkLst>
      </pc:sldChg>
      <pc:sldChg chg="addSp delSp modSp add del mod">
        <pc:chgData name="Kjeld Dollerup" userId="344756de-31c3-4833-9b33-bfb0d156ba36" providerId="ADAL" clId="{B6FB974C-1C56-4D77-8832-F0013A6D35E0}" dt="2023-03-06T12:04:09.611" v="1751" actId="20577"/>
        <pc:sldMkLst>
          <pc:docMk/>
          <pc:sldMk cId="1590819912" sldId="331"/>
        </pc:sldMkLst>
        <pc:spChg chg="add mod">
          <ac:chgData name="Kjeld Dollerup" userId="344756de-31c3-4833-9b33-bfb0d156ba36" providerId="ADAL" clId="{B6FB974C-1C56-4D77-8832-F0013A6D35E0}" dt="2023-03-06T12:04:09.611" v="1751" actId="20577"/>
          <ac:spMkLst>
            <pc:docMk/>
            <pc:sldMk cId="1590819912" sldId="331"/>
            <ac:spMk id="6" creationId="{B282E7B4-B022-4430-B4E4-D9009CB80351}"/>
          </ac:spMkLst>
        </pc:spChg>
        <pc:spChg chg="del">
          <ac:chgData name="Kjeld Dollerup" userId="344756de-31c3-4833-9b33-bfb0d156ba36" providerId="ADAL" clId="{B6FB974C-1C56-4D77-8832-F0013A6D35E0}" dt="2023-03-06T09:58:24.437" v="6" actId="478"/>
          <ac:spMkLst>
            <pc:docMk/>
            <pc:sldMk cId="1590819912" sldId="331"/>
            <ac:spMk id="7" creationId="{1B829FD7-CCA7-48AD-B796-A0BDD9DDE6E7}"/>
          </ac:spMkLst>
        </pc:spChg>
        <pc:spChg chg="mod">
          <ac:chgData name="Kjeld Dollerup" userId="344756de-31c3-4833-9b33-bfb0d156ba36" providerId="ADAL" clId="{B6FB974C-1C56-4D77-8832-F0013A6D35E0}" dt="2023-03-06T11:37:41.411" v="1275" actId="20577"/>
          <ac:spMkLst>
            <pc:docMk/>
            <pc:sldMk cId="1590819912" sldId="331"/>
            <ac:spMk id="8" creationId="{0EEC23C4-ECAE-46AD-AFA0-13D8D43A75C3}"/>
          </ac:spMkLst>
        </pc:spChg>
      </pc:sldChg>
      <pc:sldChg chg="addSp modSp add mod">
        <pc:chgData name="Kjeld Dollerup" userId="344756de-31c3-4833-9b33-bfb0d156ba36" providerId="ADAL" clId="{B6FB974C-1C56-4D77-8832-F0013A6D35E0}" dt="2023-03-07T13:27:32.935" v="2736" actId="20577"/>
        <pc:sldMkLst>
          <pc:docMk/>
          <pc:sldMk cId="2001032809" sldId="332"/>
        </pc:sldMkLst>
        <pc:spChg chg="add mod">
          <ac:chgData name="Kjeld Dollerup" userId="344756de-31c3-4833-9b33-bfb0d156ba36" providerId="ADAL" clId="{B6FB974C-1C56-4D77-8832-F0013A6D35E0}" dt="2023-03-07T13:27:32.935" v="2736" actId="20577"/>
          <ac:spMkLst>
            <pc:docMk/>
            <pc:sldMk cId="2001032809" sldId="332"/>
            <ac:spMk id="5" creationId="{0579CBD7-3B88-4019-ABBD-851D585E9984}"/>
          </ac:spMkLst>
        </pc:spChg>
        <pc:spChg chg="mod">
          <ac:chgData name="Kjeld Dollerup" userId="344756de-31c3-4833-9b33-bfb0d156ba36" providerId="ADAL" clId="{B6FB974C-1C56-4D77-8832-F0013A6D35E0}" dt="2023-03-07T09:44:42.359" v="2719" actId="20577"/>
          <ac:spMkLst>
            <pc:docMk/>
            <pc:sldMk cId="2001032809" sldId="332"/>
            <ac:spMk id="8" creationId="{0EEC23C4-ECAE-46AD-AFA0-13D8D43A75C3}"/>
          </ac:spMkLst>
        </pc:spChg>
      </pc:sldChg>
      <pc:sldChg chg="del">
        <pc:chgData name="Kjeld Dollerup" userId="344756de-31c3-4833-9b33-bfb0d156ba36" providerId="ADAL" clId="{B6FB974C-1C56-4D77-8832-F0013A6D35E0}" dt="2023-03-06T09:58:32.006" v="7" actId="47"/>
        <pc:sldMkLst>
          <pc:docMk/>
          <pc:sldMk cId="3910650661" sldId="332"/>
        </pc:sldMkLst>
      </pc:sldChg>
      <pc:sldChg chg="addSp delSp modSp add mod ord">
        <pc:chgData name="Kjeld Dollerup" userId="344756de-31c3-4833-9b33-bfb0d156ba36" providerId="ADAL" clId="{B6FB974C-1C56-4D77-8832-F0013A6D35E0}" dt="2023-03-06T12:54:34.656" v="1833"/>
        <pc:sldMkLst>
          <pc:docMk/>
          <pc:sldMk cId="1340284013" sldId="333"/>
        </pc:sldMkLst>
        <pc:spChg chg="mod">
          <ac:chgData name="Kjeld Dollerup" userId="344756de-31c3-4833-9b33-bfb0d156ba36" providerId="ADAL" clId="{B6FB974C-1C56-4D77-8832-F0013A6D35E0}" dt="2023-03-06T12:36:32.233" v="1789" actId="1076"/>
          <ac:spMkLst>
            <pc:docMk/>
            <pc:sldMk cId="1340284013" sldId="333"/>
            <ac:spMk id="8" creationId="{0EEC23C4-ECAE-46AD-AFA0-13D8D43A75C3}"/>
          </ac:spMkLst>
        </pc:spChg>
        <pc:picChg chg="add del mod">
          <ac:chgData name="Kjeld Dollerup" userId="344756de-31c3-4833-9b33-bfb0d156ba36" providerId="ADAL" clId="{B6FB974C-1C56-4D77-8832-F0013A6D35E0}" dt="2023-03-06T12:06:19.647" v="1773" actId="478"/>
          <ac:picMkLst>
            <pc:docMk/>
            <pc:sldMk cId="1340284013" sldId="333"/>
            <ac:picMk id="5" creationId="{F1D530BA-2D5C-45CD-87A1-740F463B0864}"/>
          </ac:picMkLst>
        </pc:picChg>
        <pc:picChg chg="add del mod">
          <ac:chgData name="Kjeld Dollerup" userId="344756de-31c3-4833-9b33-bfb0d156ba36" providerId="ADAL" clId="{B6FB974C-1C56-4D77-8832-F0013A6D35E0}" dt="2023-03-06T12:34:55.131" v="1775" actId="478"/>
          <ac:picMkLst>
            <pc:docMk/>
            <pc:sldMk cId="1340284013" sldId="333"/>
            <ac:picMk id="6" creationId="{1A44CF78-C64C-4B81-B638-FFAA5507EFFD}"/>
          </ac:picMkLst>
        </pc:picChg>
        <pc:picChg chg="add mod">
          <ac:chgData name="Kjeld Dollerup" userId="344756de-31c3-4833-9b33-bfb0d156ba36" providerId="ADAL" clId="{B6FB974C-1C56-4D77-8832-F0013A6D35E0}" dt="2023-03-06T12:36:27.735" v="1788" actId="1076"/>
          <ac:picMkLst>
            <pc:docMk/>
            <pc:sldMk cId="1340284013" sldId="333"/>
            <ac:picMk id="7" creationId="{90508026-8582-4BFF-B864-775F1660D086}"/>
          </ac:picMkLst>
        </pc:picChg>
      </pc:sldChg>
      <pc:sldChg chg="del">
        <pc:chgData name="Kjeld Dollerup" userId="344756de-31c3-4833-9b33-bfb0d156ba36" providerId="ADAL" clId="{B6FB974C-1C56-4D77-8832-F0013A6D35E0}" dt="2023-03-06T09:58:32.501" v="8" actId="47"/>
        <pc:sldMkLst>
          <pc:docMk/>
          <pc:sldMk cId="2997311865" sldId="333"/>
        </pc:sldMkLst>
      </pc:sldChg>
      <pc:sldChg chg="addSp delSp modSp add mod">
        <pc:chgData name="Kjeld Dollerup" userId="344756de-31c3-4833-9b33-bfb0d156ba36" providerId="ADAL" clId="{B6FB974C-1C56-4D77-8832-F0013A6D35E0}" dt="2023-03-06T10:10:43.710" v="357" actId="20577"/>
        <pc:sldMkLst>
          <pc:docMk/>
          <pc:sldMk cId="1656691375" sldId="334"/>
        </pc:sldMkLst>
        <pc:spChg chg="add del mod">
          <ac:chgData name="Kjeld Dollerup" userId="344756de-31c3-4833-9b33-bfb0d156ba36" providerId="ADAL" clId="{B6FB974C-1C56-4D77-8832-F0013A6D35E0}" dt="2023-03-06T10:01:21.281" v="157" actId="478"/>
          <ac:spMkLst>
            <pc:docMk/>
            <pc:sldMk cId="1656691375" sldId="334"/>
            <ac:spMk id="2" creationId="{EB21800F-F0AA-48B9-8C6B-D509167691C6}"/>
          </ac:spMkLst>
        </pc:spChg>
        <pc:spChg chg="add mod">
          <ac:chgData name="Kjeld Dollerup" userId="344756de-31c3-4833-9b33-bfb0d156ba36" providerId="ADAL" clId="{B6FB974C-1C56-4D77-8832-F0013A6D35E0}" dt="2023-03-06T10:10:43.710" v="357" actId="20577"/>
          <ac:spMkLst>
            <pc:docMk/>
            <pc:sldMk cId="1656691375" sldId="334"/>
            <ac:spMk id="5" creationId="{41CD7058-F2A1-4396-A556-B71E78A383F9}"/>
          </ac:spMkLst>
        </pc:spChg>
        <pc:spChg chg="mod">
          <ac:chgData name="Kjeld Dollerup" userId="344756de-31c3-4833-9b33-bfb0d156ba36" providerId="ADAL" clId="{B6FB974C-1C56-4D77-8832-F0013A6D35E0}" dt="2023-03-06T10:02:53.614" v="187" actId="1076"/>
          <ac:spMkLst>
            <pc:docMk/>
            <pc:sldMk cId="1656691375" sldId="334"/>
            <ac:spMk id="8" creationId="{0EEC23C4-ECAE-46AD-AFA0-13D8D43A75C3}"/>
          </ac:spMkLst>
        </pc:spChg>
      </pc:sldChg>
      <pc:sldChg chg="del">
        <pc:chgData name="Kjeld Dollerup" userId="344756de-31c3-4833-9b33-bfb0d156ba36" providerId="ADAL" clId="{B6FB974C-1C56-4D77-8832-F0013A6D35E0}" dt="2023-03-06T09:58:32.796" v="9" actId="47"/>
        <pc:sldMkLst>
          <pc:docMk/>
          <pc:sldMk cId="2757077533" sldId="334"/>
        </pc:sldMkLst>
      </pc:sldChg>
      <pc:sldChg chg="del">
        <pc:chgData name="Kjeld Dollerup" userId="344756de-31c3-4833-9b33-bfb0d156ba36" providerId="ADAL" clId="{B6FB974C-1C56-4D77-8832-F0013A6D35E0}" dt="2023-03-06T09:58:33.032" v="10" actId="47"/>
        <pc:sldMkLst>
          <pc:docMk/>
          <pc:sldMk cId="3548966935" sldId="335"/>
        </pc:sldMkLst>
      </pc:sldChg>
      <pc:sldChg chg="addSp modSp add mod">
        <pc:chgData name="Kjeld Dollerup" userId="344756de-31c3-4833-9b33-bfb0d156ba36" providerId="ADAL" clId="{B6FB974C-1C56-4D77-8832-F0013A6D35E0}" dt="2023-03-06T10:10:07.497" v="340" actId="20577"/>
        <pc:sldMkLst>
          <pc:docMk/>
          <pc:sldMk cId="3733101571" sldId="335"/>
        </pc:sldMkLst>
        <pc:spChg chg="add mod">
          <ac:chgData name="Kjeld Dollerup" userId="344756de-31c3-4833-9b33-bfb0d156ba36" providerId="ADAL" clId="{B6FB974C-1C56-4D77-8832-F0013A6D35E0}" dt="2023-03-06T10:10:07.497" v="340" actId="20577"/>
          <ac:spMkLst>
            <pc:docMk/>
            <pc:sldMk cId="3733101571" sldId="335"/>
            <ac:spMk id="2" creationId="{0D31A100-B40D-4388-85AB-D987814C3D03}"/>
          </ac:spMkLst>
        </pc:spChg>
        <pc:spChg chg="mod">
          <ac:chgData name="Kjeld Dollerup" userId="344756de-31c3-4833-9b33-bfb0d156ba36" providerId="ADAL" clId="{B6FB974C-1C56-4D77-8832-F0013A6D35E0}" dt="2023-03-06T10:03:10.593" v="194" actId="20577"/>
          <ac:spMkLst>
            <pc:docMk/>
            <pc:sldMk cId="3733101571" sldId="335"/>
            <ac:spMk id="8" creationId="{0EEC23C4-ECAE-46AD-AFA0-13D8D43A75C3}"/>
          </ac:spMkLst>
        </pc:spChg>
      </pc:sldChg>
      <pc:sldChg chg="del">
        <pc:chgData name="Kjeld Dollerup" userId="344756de-31c3-4833-9b33-bfb0d156ba36" providerId="ADAL" clId="{B6FB974C-1C56-4D77-8832-F0013A6D35E0}" dt="2023-03-06T09:58:33.253" v="11" actId="47"/>
        <pc:sldMkLst>
          <pc:docMk/>
          <pc:sldMk cId="589823384" sldId="336"/>
        </pc:sldMkLst>
      </pc:sldChg>
      <pc:sldChg chg="addSp modSp add mod">
        <pc:chgData name="Kjeld Dollerup" userId="344756de-31c3-4833-9b33-bfb0d156ba36" providerId="ADAL" clId="{B6FB974C-1C56-4D77-8832-F0013A6D35E0}" dt="2023-03-06T11:32:06.127" v="1074" actId="20577"/>
        <pc:sldMkLst>
          <pc:docMk/>
          <pc:sldMk cId="792822526" sldId="336"/>
        </pc:sldMkLst>
        <pc:spChg chg="add mod">
          <ac:chgData name="Kjeld Dollerup" userId="344756de-31c3-4833-9b33-bfb0d156ba36" providerId="ADAL" clId="{B6FB974C-1C56-4D77-8832-F0013A6D35E0}" dt="2023-03-06T10:21:11.677" v="533" actId="1076"/>
          <ac:spMkLst>
            <pc:docMk/>
            <pc:sldMk cId="792822526" sldId="336"/>
            <ac:spMk id="2" creationId="{65D365F9-1480-4B8B-895B-2951FB48DF34}"/>
          </ac:spMkLst>
        </pc:spChg>
        <pc:spChg chg="mod">
          <ac:chgData name="Kjeld Dollerup" userId="344756de-31c3-4833-9b33-bfb0d156ba36" providerId="ADAL" clId="{B6FB974C-1C56-4D77-8832-F0013A6D35E0}" dt="2023-03-06T11:32:06.127" v="1074" actId="20577"/>
          <ac:spMkLst>
            <pc:docMk/>
            <pc:sldMk cId="792822526" sldId="336"/>
            <ac:spMk id="8" creationId="{0EEC23C4-ECAE-46AD-AFA0-13D8D43A75C3}"/>
          </ac:spMkLst>
        </pc:spChg>
      </pc:sldChg>
      <pc:sldChg chg="del">
        <pc:chgData name="Kjeld Dollerup" userId="344756de-31c3-4833-9b33-bfb0d156ba36" providerId="ADAL" clId="{B6FB974C-1C56-4D77-8832-F0013A6D35E0}" dt="2023-03-06T09:58:33.447" v="12" actId="47"/>
        <pc:sldMkLst>
          <pc:docMk/>
          <pc:sldMk cId="240171510" sldId="337"/>
        </pc:sldMkLst>
      </pc:sldChg>
      <pc:sldChg chg="addSp delSp modSp add mod">
        <pc:chgData name="Kjeld Dollerup" userId="344756de-31c3-4833-9b33-bfb0d156ba36" providerId="ADAL" clId="{B6FB974C-1C56-4D77-8832-F0013A6D35E0}" dt="2023-03-07T10:25:04.931" v="2725" actId="1076"/>
        <pc:sldMkLst>
          <pc:docMk/>
          <pc:sldMk cId="2539048234" sldId="337"/>
        </pc:sldMkLst>
        <pc:spChg chg="add mod">
          <ac:chgData name="Kjeld Dollerup" userId="344756de-31c3-4833-9b33-bfb0d156ba36" providerId="ADAL" clId="{B6FB974C-1C56-4D77-8832-F0013A6D35E0}" dt="2023-03-07T10:25:04.931" v="2725" actId="1076"/>
          <ac:spMkLst>
            <pc:docMk/>
            <pc:sldMk cId="2539048234" sldId="337"/>
            <ac:spMk id="6" creationId="{97DB3169-7BEA-4AE7-957D-24FF59D90452}"/>
          </ac:spMkLst>
        </pc:spChg>
        <pc:spChg chg="add mod">
          <ac:chgData name="Kjeld Dollerup" userId="344756de-31c3-4833-9b33-bfb0d156ba36" providerId="ADAL" clId="{B6FB974C-1C56-4D77-8832-F0013A6D35E0}" dt="2023-03-07T10:24:51.550" v="2721" actId="1076"/>
          <ac:spMkLst>
            <pc:docMk/>
            <pc:sldMk cId="2539048234" sldId="337"/>
            <ac:spMk id="7" creationId="{E45BA89F-E116-47FA-B07E-819C8FFB5F18}"/>
          </ac:spMkLst>
        </pc:spChg>
        <pc:spChg chg="mod">
          <ac:chgData name="Kjeld Dollerup" userId="344756de-31c3-4833-9b33-bfb0d156ba36" providerId="ADAL" clId="{B6FB974C-1C56-4D77-8832-F0013A6D35E0}" dt="2023-03-06T14:03:52.697" v="1901" actId="20577"/>
          <ac:spMkLst>
            <pc:docMk/>
            <pc:sldMk cId="2539048234" sldId="337"/>
            <ac:spMk id="8" creationId="{0EEC23C4-ECAE-46AD-AFA0-13D8D43A75C3}"/>
          </ac:spMkLst>
        </pc:spChg>
        <pc:spChg chg="add mod">
          <ac:chgData name="Kjeld Dollerup" userId="344756de-31c3-4833-9b33-bfb0d156ba36" providerId="ADAL" clId="{B6FB974C-1C56-4D77-8832-F0013A6D35E0}" dt="2023-03-07T10:25:01.920" v="2723" actId="113"/>
          <ac:spMkLst>
            <pc:docMk/>
            <pc:sldMk cId="2539048234" sldId="337"/>
            <ac:spMk id="9" creationId="{5C0FA8D1-1D4D-4664-89A1-949753FAFC60}"/>
          </ac:spMkLst>
        </pc:spChg>
        <pc:picChg chg="add del mod">
          <ac:chgData name="Kjeld Dollerup" userId="344756de-31c3-4833-9b33-bfb0d156ba36" providerId="ADAL" clId="{B6FB974C-1C56-4D77-8832-F0013A6D35E0}" dt="2023-03-06T13:57:07.679" v="1846" actId="478"/>
          <ac:picMkLst>
            <pc:docMk/>
            <pc:sldMk cId="2539048234" sldId="337"/>
            <ac:picMk id="5" creationId="{FA03B1B7-C3BE-451D-9575-3F2729398B2F}"/>
          </ac:picMkLst>
        </pc:picChg>
      </pc:sldChg>
      <pc:sldChg chg="addSp modSp add mod">
        <pc:chgData name="Kjeld Dollerup" userId="344756de-31c3-4833-9b33-bfb0d156ba36" providerId="ADAL" clId="{B6FB974C-1C56-4D77-8832-F0013A6D35E0}" dt="2023-03-06T14:14:57.309" v="1943" actId="1076"/>
        <pc:sldMkLst>
          <pc:docMk/>
          <pc:sldMk cId="348179906" sldId="338"/>
        </pc:sldMkLst>
        <pc:spChg chg="add mod">
          <ac:chgData name="Kjeld Dollerup" userId="344756de-31c3-4833-9b33-bfb0d156ba36" providerId="ADAL" clId="{B6FB974C-1C56-4D77-8832-F0013A6D35E0}" dt="2023-03-06T14:14:57.309" v="1943" actId="1076"/>
          <ac:spMkLst>
            <pc:docMk/>
            <pc:sldMk cId="348179906" sldId="338"/>
            <ac:spMk id="5" creationId="{29C6D929-78B0-4094-8FC1-97B463F9CA26}"/>
          </ac:spMkLst>
        </pc:spChg>
        <pc:spChg chg="mod">
          <ac:chgData name="Kjeld Dollerup" userId="344756de-31c3-4833-9b33-bfb0d156ba36" providerId="ADAL" clId="{B6FB974C-1C56-4D77-8832-F0013A6D35E0}" dt="2023-03-06T14:14:15.273" v="1938" actId="20577"/>
          <ac:spMkLst>
            <pc:docMk/>
            <pc:sldMk cId="348179906" sldId="338"/>
            <ac:spMk id="8" creationId="{0EEC23C4-ECAE-46AD-AFA0-13D8D43A75C3}"/>
          </ac:spMkLst>
        </pc:spChg>
      </pc:sldChg>
      <pc:sldChg chg="del">
        <pc:chgData name="Kjeld Dollerup" userId="344756de-31c3-4833-9b33-bfb0d156ba36" providerId="ADAL" clId="{B6FB974C-1C56-4D77-8832-F0013A6D35E0}" dt="2023-03-06T09:58:33.644" v="13" actId="47"/>
        <pc:sldMkLst>
          <pc:docMk/>
          <pc:sldMk cId="1919315791" sldId="338"/>
        </pc:sldMkLst>
      </pc:sldChg>
      <pc:sldChg chg="addSp modSp add mod">
        <pc:chgData name="Kjeld Dollerup" userId="344756de-31c3-4833-9b33-bfb0d156ba36" providerId="ADAL" clId="{B6FB974C-1C56-4D77-8832-F0013A6D35E0}" dt="2023-03-06T14:30:23.094" v="2037" actId="20577"/>
        <pc:sldMkLst>
          <pc:docMk/>
          <pc:sldMk cId="1254331172" sldId="339"/>
        </pc:sldMkLst>
        <pc:spChg chg="add mod">
          <ac:chgData name="Kjeld Dollerup" userId="344756de-31c3-4833-9b33-bfb0d156ba36" providerId="ADAL" clId="{B6FB974C-1C56-4D77-8832-F0013A6D35E0}" dt="2023-03-06T14:17:33.226" v="2001" actId="1076"/>
          <ac:spMkLst>
            <pc:docMk/>
            <pc:sldMk cId="1254331172" sldId="339"/>
            <ac:spMk id="5" creationId="{0DEED17A-FBB1-4180-B416-2C2EC88767A4}"/>
          </ac:spMkLst>
        </pc:spChg>
        <pc:spChg chg="mod">
          <ac:chgData name="Kjeld Dollerup" userId="344756de-31c3-4833-9b33-bfb0d156ba36" providerId="ADAL" clId="{B6FB974C-1C56-4D77-8832-F0013A6D35E0}" dt="2023-03-06T14:30:23.094" v="2037" actId="20577"/>
          <ac:spMkLst>
            <pc:docMk/>
            <pc:sldMk cId="1254331172" sldId="339"/>
            <ac:spMk id="8" creationId="{0EEC23C4-ECAE-46AD-AFA0-13D8D43A75C3}"/>
          </ac:spMkLst>
        </pc:spChg>
      </pc:sldChg>
      <pc:sldChg chg="del">
        <pc:chgData name="Kjeld Dollerup" userId="344756de-31c3-4833-9b33-bfb0d156ba36" providerId="ADAL" clId="{B6FB974C-1C56-4D77-8832-F0013A6D35E0}" dt="2023-03-06T09:58:34.519" v="14" actId="47"/>
        <pc:sldMkLst>
          <pc:docMk/>
          <pc:sldMk cId="1416528123" sldId="339"/>
        </pc:sldMkLst>
      </pc:sldChg>
      <pc:sldChg chg="addSp modSp add mod">
        <pc:chgData name="Kjeld Dollerup" userId="344756de-31c3-4833-9b33-bfb0d156ba36" providerId="ADAL" clId="{B6FB974C-1C56-4D77-8832-F0013A6D35E0}" dt="2023-03-06T14:30:18.422" v="2036" actId="20577"/>
        <pc:sldMkLst>
          <pc:docMk/>
          <pc:sldMk cId="3930745935" sldId="340"/>
        </pc:sldMkLst>
        <pc:spChg chg="add mod">
          <ac:chgData name="Kjeld Dollerup" userId="344756de-31c3-4833-9b33-bfb0d156ba36" providerId="ADAL" clId="{B6FB974C-1C56-4D77-8832-F0013A6D35E0}" dt="2023-03-06T14:19:21.694" v="2034" actId="207"/>
          <ac:spMkLst>
            <pc:docMk/>
            <pc:sldMk cId="3930745935" sldId="340"/>
            <ac:spMk id="5" creationId="{CF499EAB-5F03-4C19-9D82-70CCB3AB41B0}"/>
          </ac:spMkLst>
        </pc:spChg>
        <pc:spChg chg="mod">
          <ac:chgData name="Kjeld Dollerup" userId="344756de-31c3-4833-9b33-bfb0d156ba36" providerId="ADAL" clId="{B6FB974C-1C56-4D77-8832-F0013A6D35E0}" dt="2023-03-06T14:30:18.422" v="2036" actId="20577"/>
          <ac:spMkLst>
            <pc:docMk/>
            <pc:sldMk cId="3930745935" sldId="340"/>
            <ac:spMk id="8" creationId="{0EEC23C4-ECAE-46AD-AFA0-13D8D43A75C3}"/>
          </ac:spMkLst>
        </pc:spChg>
      </pc:sldChg>
      <pc:sldChg chg="addSp modSp add mod">
        <pc:chgData name="Kjeld Dollerup" userId="344756de-31c3-4833-9b33-bfb0d156ba36" providerId="ADAL" clId="{B6FB974C-1C56-4D77-8832-F0013A6D35E0}" dt="2023-03-06T14:35:18.753" v="2126" actId="207"/>
        <pc:sldMkLst>
          <pc:docMk/>
          <pc:sldMk cId="2548970975" sldId="341"/>
        </pc:sldMkLst>
        <pc:spChg chg="add mod">
          <ac:chgData name="Kjeld Dollerup" userId="344756de-31c3-4833-9b33-bfb0d156ba36" providerId="ADAL" clId="{B6FB974C-1C56-4D77-8832-F0013A6D35E0}" dt="2023-03-06T14:35:07.810" v="2124" actId="207"/>
          <ac:spMkLst>
            <pc:docMk/>
            <pc:sldMk cId="2548970975" sldId="341"/>
            <ac:spMk id="5" creationId="{42338F2B-6904-477C-9C08-80EF671C3717}"/>
          </ac:spMkLst>
        </pc:spChg>
        <pc:spChg chg="add mod">
          <ac:chgData name="Kjeld Dollerup" userId="344756de-31c3-4833-9b33-bfb0d156ba36" providerId="ADAL" clId="{B6FB974C-1C56-4D77-8832-F0013A6D35E0}" dt="2023-03-06T14:32:56.696" v="2094" actId="1076"/>
          <ac:spMkLst>
            <pc:docMk/>
            <pc:sldMk cId="2548970975" sldId="341"/>
            <ac:spMk id="6" creationId="{BF7DFE1E-1311-41ED-87CF-DFA50830363D}"/>
          </ac:spMkLst>
        </pc:spChg>
        <pc:spChg chg="add mod">
          <ac:chgData name="Kjeld Dollerup" userId="344756de-31c3-4833-9b33-bfb0d156ba36" providerId="ADAL" clId="{B6FB974C-1C56-4D77-8832-F0013A6D35E0}" dt="2023-03-06T14:32:43.845" v="2091" actId="1076"/>
          <ac:spMkLst>
            <pc:docMk/>
            <pc:sldMk cId="2548970975" sldId="341"/>
            <ac:spMk id="7" creationId="{B6EF9157-BE20-466E-91E1-7C0B9E9FFEEC}"/>
          </ac:spMkLst>
        </pc:spChg>
        <pc:spChg chg="mod">
          <ac:chgData name="Kjeld Dollerup" userId="344756de-31c3-4833-9b33-bfb0d156ba36" providerId="ADAL" clId="{B6FB974C-1C56-4D77-8832-F0013A6D35E0}" dt="2023-03-06T14:31:23.821" v="2084" actId="5793"/>
          <ac:spMkLst>
            <pc:docMk/>
            <pc:sldMk cId="2548970975" sldId="341"/>
            <ac:spMk id="8" creationId="{0EEC23C4-ECAE-46AD-AFA0-13D8D43A75C3}"/>
          </ac:spMkLst>
        </pc:spChg>
        <pc:spChg chg="add mod">
          <ac:chgData name="Kjeld Dollerup" userId="344756de-31c3-4833-9b33-bfb0d156ba36" providerId="ADAL" clId="{B6FB974C-1C56-4D77-8832-F0013A6D35E0}" dt="2023-03-06T14:32:52.061" v="2093" actId="1076"/>
          <ac:spMkLst>
            <pc:docMk/>
            <pc:sldMk cId="2548970975" sldId="341"/>
            <ac:spMk id="9" creationId="{165D1425-27FC-4441-857A-FAAB5BACE4CC}"/>
          </ac:spMkLst>
        </pc:spChg>
        <pc:spChg chg="add mod">
          <ac:chgData name="Kjeld Dollerup" userId="344756de-31c3-4833-9b33-bfb0d156ba36" providerId="ADAL" clId="{B6FB974C-1C56-4D77-8832-F0013A6D35E0}" dt="2023-03-06T14:35:18.753" v="2126" actId="207"/>
          <ac:spMkLst>
            <pc:docMk/>
            <pc:sldMk cId="2548970975" sldId="341"/>
            <ac:spMk id="10" creationId="{165CE845-5D8F-49D9-BEB0-B49C3F18337B}"/>
          </ac:spMkLst>
        </pc:spChg>
        <pc:cxnChg chg="add mod">
          <ac:chgData name="Kjeld Dollerup" userId="344756de-31c3-4833-9b33-bfb0d156ba36" providerId="ADAL" clId="{B6FB974C-1C56-4D77-8832-F0013A6D35E0}" dt="2023-03-06T14:33:23.847" v="2098" actId="1076"/>
          <ac:cxnSpMkLst>
            <pc:docMk/>
            <pc:sldMk cId="2548970975" sldId="341"/>
            <ac:cxnSpMk id="11" creationId="{AC85A6B4-3EAB-4EA1-8567-91D24B7EA21C}"/>
          </ac:cxnSpMkLst>
        </pc:cxnChg>
        <pc:cxnChg chg="add mod">
          <ac:chgData name="Kjeld Dollerup" userId="344756de-31c3-4833-9b33-bfb0d156ba36" providerId="ADAL" clId="{B6FB974C-1C56-4D77-8832-F0013A6D35E0}" dt="2023-03-06T14:33:44.522" v="2102" actId="1076"/>
          <ac:cxnSpMkLst>
            <pc:docMk/>
            <pc:sldMk cId="2548970975" sldId="341"/>
            <ac:cxnSpMk id="12" creationId="{4B61327A-39C7-443A-9151-13DD575F770C}"/>
          </ac:cxnSpMkLst>
        </pc:cxnChg>
        <pc:cxnChg chg="add mod">
          <ac:chgData name="Kjeld Dollerup" userId="344756de-31c3-4833-9b33-bfb0d156ba36" providerId="ADAL" clId="{B6FB974C-1C56-4D77-8832-F0013A6D35E0}" dt="2023-03-06T14:33:47.676" v="2103" actId="1076"/>
          <ac:cxnSpMkLst>
            <pc:docMk/>
            <pc:sldMk cId="2548970975" sldId="341"/>
            <ac:cxnSpMk id="13" creationId="{02828F4E-99C1-4F86-BDC9-A4D6C2DE7224}"/>
          </ac:cxnSpMkLst>
        </pc:cxnChg>
        <pc:cxnChg chg="add mod">
          <ac:chgData name="Kjeld Dollerup" userId="344756de-31c3-4833-9b33-bfb0d156ba36" providerId="ADAL" clId="{B6FB974C-1C56-4D77-8832-F0013A6D35E0}" dt="2023-03-06T14:34:23.039" v="2105" actId="1076"/>
          <ac:cxnSpMkLst>
            <pc:docMk/>
            <pc:sldMk cId="2548970975" sldId="341"/>
            <ac:cxnSpMk id="14" creationId="{9F2D9D50-F6FD-4EE2-B46D-87E74229386A}"/>
          </ac:cxnSpMkLst>
        </pc:cxnChg>
        <pc:cxnChg chg="add mod">
          <ac:chgData name="Kjeld Dollerup" userId="344756de-31c3-4833-9b33-bfb0d156ba36" providerId="ADAL" clId="{B6FB974C-1C56-4D77-8832-F0013A6D35E0}" dt="2023-03-06T14:34:53.979" v="2122" actId="14100"/>
          <ac:cxnSpMkLst>
            <pc:docMk/>
            <pc:sldMk cId="2548970975" sldId="341"/>
            <ac:cxnSpMk id="15" creationId="{FE6DB650-18E4-4B00-9CA4-0F678EC60360}"/>
          </ac:cxnSpMkLst>
        </pc:cxnChg>
      </pc:sldChg>
      <pc:sldChg chg="addSp modSp add mod">
        <pc:chgData name="Kjeld Dollerup" userId="344756de-31c3-4833-9b33-bfb0d156ba36" providerId="ADAL" clId="{B6FB974C-1C56-4D77-8832-F0013A6D35E0}" dt="2023-03-06T14:41:07.123" v="2343" actId="207"/>
        <pc:sldMkLst>
          <pc:docMk/>
          <pc:sldMk cId="2142718812" sldId="342"/>
        </pc:sldMkLst>
        <pc:spChg chg="add mod">
          <ac:chgData name="Kjeld Dollerup" userId="344756de-31c3-4833-9b33-bfb0d156ba36" providerId="ADAL" clId="{B6FB974C-1C56-4D77-8832-F0013A6D35E0}" dt="2023-03-06T14:41:07.123" v="2343" actId="207"/>
          <ac:spMkLst>
            <pc:docMk/>
            <pc:sldMk cId="2142718812" sldId="342"/>
            <ac:spMk id="5" creationId="{D4334CA6-17FB-4D3C-BD15-1926F0E1CA7A}"/>
          </ac:spMkLst>
        </pc:spChg>
        <pc:spChg chg="mod">
          <ac:chgData name="Kjeld Dollerup" userId="344756de-31c3-4833-9b33-bfb0d156ba36" providerId="ADAL" clId="{B6FB974C-1C56-4D77-8832-F0013A6D35E0}" dt="2023-03-06T14:40:20.283" v="2333" actId="20577"/>
          <ac:spMkLst>
            <pc:docMk/>
            <pc:sldMk cId="2142718812" sldId="342"/>
            <ac:spMk id="8" creationId="{0EEC23C4-ECAE-46AD-AFA0-13D8D43A75C3}"/>
          </ac:spMkLst>
        </pc:spChg>
      </pc:sldChg>
      <pc:sldChg chg="addSp modSp add mod ord">
        <pc:chgData name="Kjeld Dollerup" userId="344756de-31c3-4833-9b33-bfb0d156ba36" providerId="ADAL" clId="{B6FB974C-1C56-4D77-8832-F0013A6D35E0}" dt="2023-03-06T12:54:38.265" v="1835"/>
        <pc:sldMkLst>
          <pc:docMk/>
          <pc:sldMk cId="951764421" sldId="343"/>
        </pc:sldMkLst>
        <pc:spChg chg="add mod">
          <ac:chgData name="Kjeld Dollerup" userId="344756de-31c3-4833-9b33-bfb0d156ba36" providerId="ADAL" clId="{B6FB974C-1C56-4D77-8832-F0013A6D35E0}" dt="2023-03-06T12:37:39.715" v="1796" actId="207"/>
          <ac:spMkLst>
            <pc:docMk/>
            <pc:sldMk cId="951764421" sldId="343"/>
            <ac:spMk id="6" creationId="{F1BAA69D-3F9E-4EC5-ACE7-EBD26189E4B9}"/>
          </ac:spMkLst>
        </pc:spChg>
        <pc:spChg chg="mod">
          <ac:chgData name="Kjeld Dollerup" userId="344756de-31c3-4833-9b33-bfb0d156ba36" providerId="ADAL" clId="{B6FB974C-1C56-4D77-8832-F0013A6D35E0}" dt="2023-03-06T12:36:53.393" v="1790" actId="1076"/>
          <ac:spMkLst>
            <pc:docMk/>
            <pc:sldMk cId="951764421" sldId="343"/>
            <ac:spMk id="8" creationId="{0EEC23C4-ECAE-46AD-AFA0-13D8D43A75C3}"/>
          </ac:spMkLst>
        </pc:spChg>
        <pc:picChg chg="add mod">
          <ac:chgData name="Kjeld Dollerup" userId="344756de-31c3-4833-9b33-bfb0d156ba36" providerId="ADAL" clId="{B6FB974C-1C56-4D77-8832-F0013A6D35E0}" dt="2023-03-06T12:37:17.910" v="1792" actId="1076"/>
          <ac:picMkLst>
            <pc:docMk/>
            <pc:sldMk cId="951764421" sldId="343"/>
            <ac:picMk id="5" creationId="{3D7D7625-6901-4FEE-832B-67EAABF27219}"/>
          </ac:picMkLst>
        </pc:picChg>
      </pc:sldChg>
      <pc:sldChg chg="addSp delSp modSp add mod ord">
        <pc:chgData name="Kjeld Dollerup" userId="344756de-31c3-4833-9b33-bfb0d156ba36" providerId="ADAL" clId="{B6FB974C-1C56-4D77-8832-F0013A6D35E0}" dt="2023-03-06T12:54:44.350" v="1839"/>
        <pc:sldMkLst>
          <pc:docMk/>
          <pc:sldMk cId="918909231" sldId="344"/>
        </pc:sldMkLst>
        <pc:spChg chg="mod">
          <ac:chgData name="Kjeld Dollerup" userId="344756de-31c3-4833-9b33-bfb0d156ba36" providerId="ADAL" clId="{B6FB974C-1C56-4D77-8832-F0013A6D35E0}" dt="2023-03-06T12:37:50.072" v="1797" actId="1076"/>
          <ac:spMkLst>
            <pc:docMk/>
            <pc:sldMk cId="918909231" sldId="344"/>
            <ac:spMk id="8" creationId="{0EEC23C4-ECAE-46AD-AFA0-13D8D43A75C3}"/>
          </ac:spMkLst>
        </pc:spChg>
        <pc:graphicFrameChg chg="add del mod">
          <ac:chgData name="Kjeld Dollerup" userId="344756de-31c3-4833-9b33-bfb0d156ba36" providerId="ADAL" clId="{B6FB974C-1C56-4D77-8832-F0013A6D35E0}" dt="2023-03-06T12:38:13.180" v="1801" actId="478"/>
          <ac:graphicFrameMkLst>
            <pc:docMk/>
            <pc:sldMk cId="918909231" sldId="344"/>
            <ac:graphicFrameMk id="5" creationId="{88C06C43-F926-4FE3-B664-4555EBFCE327}"/>
          </ac:graphicFrameMkLst>
        </pc:graphicFrameChg>
        <pc:graphicFrameChg chg="add del mod">
          <ac:chgData name="Kjeld Dollerup" userId="344756de-31c3-4833-9b33-bfb0d156ba36" providerId="ADAL" clId="{B6FB974C-1C56-4D77-8832-F0013A6D35E0}" dt="2023-03-06T12:38:27.916" v="1803" actId="478"/>
          <ac:graphicFrameMkLst>
            <pc:docMk/>
            <pc:sldMk cId="918909231" sldId="344"/>
            <ac:graphicFrameMk id="6" creationId="{8CEAB37E-4A9D-4386-B488-4FD70FCC4532}"/>
          </ac:graphicFrameMkLst>
        </pc:graphicFrameChg>
        <pc:picChg chg="add mod">
          <ac:chgData name="Kjeld Dollerup" userId="344756de-31c3-4833-9b33-bfb0d156ba36" providerId="ADAL" clId="{B6FB974C-1C56-4D77-8832-F0013A6D35E0}" dt="2023-03-06T12:40:26.829" v="1812" actId="1076"/>
          <ac:picMkLst>
            <pc:docMk/>
            <pc:sldMk cId="918909231" sldId="344"/>
            <ac:picMk id="7" creationId="{73DD16EA-2410-466F-A1CE-EE10A748ED88}"/>
          </ac:picMkLst>
        </pc:picChg>
      </pc:sldChg>
      <pc:sldChg chg="addSp modSp add mod ord">
        <pc:chgData name="Kjeld Dollerup" userId="344756de-31c3-4833-9b33-bfb0d156ba36" providerId="ADAL" clId="{B6FB974C-1C56-4D77-8832-F0013A6D35E0}" dt="2023-03-06T12:54:29.846" v="1831"/>
        <pc:sldMkLst>
          <pc:docMk/>
          <pc:sldMk cId="3356946020" sldId="345"/>
        </pc:sldMkLst>
        <pc:spChg chg="mod">
          <ac:chgData name="Kjeld Dollerup" userId="344756de-31c3-4833-9b33-bfb0d156ba36" providerId="ADAL" clId="{B6FB974C-1C56-4D77-8832-F0013A6D35E0}" dt="2023-03-06T12:35:46.737" v="1783" actId="1076"/>
          <ac:spMkLst>
            <pc:docMk/>
            <pc:sldMk cId="3356946020" sldId="345"/>
            <ac:spMk id="8" creationId="{0EEC23C4-ECAE-46AD-AFA0-13D8D43A75C3}"/>
          </ac:spMkLst>
        </pc:spChg>
        <pc:picChg chg="add mod">
          <ac:chgData name="Kjeld Dollerup" userId="344756de-31c3-4833-9b33-bfb0d156ba36" providerId="ADAL" clId="{B6FB974C-1C56-4D77-8832-F0013A6D35E0}" dt="2023-03-06T12:35:42.692" v="1782" actId="1076"/>
          <ac:picMkLst>
            <pc:docMk/>
            <pc:sldMk cId="3356946020" sldId="345"/>
            <ac:picMk id="5" creationId="{1CB74858-FE36-4483-B4DC-1099D3027A09}"/>
          </ac:picMkLst>
        </pc:picChg>
      </pc:sldChg>
      <pc:sldChg chg="addSp modSp add ord">
        <pc:chgData name="Kjeld Dollerup" userId="344756de-31c3-4833-9b33-bfb0d156ba36" providerId="ADAL" clId="{B6FB974C-1C56-4D77-8832-F0013A6D35E0}" dt="2023-03-06T12:54:47.448" v="1841"/>
        <pc:sldMkLst>
          <pc:docMk/>
          <pc:sldMk cId="1599110297" sldId="346"/>
        </pc:sldMkLst>
        <pc:picChg chg="add mod">
          <ac:chgData name="Kjeld Dollerup" userId="344756de-31c3-4833-9b33-bfb0d156ba36" providerId="ADAL" clId="{B6FB974C-1C56-4D77-8832-F0013A6D35E0}" dt="2023-03-06T12:40:55.384" v="1817" actId="1076"/>
          <ac:picMkLst>
            <pc:docMk/>
            <pc:sldMk cId="1599110297" sldId="346"/>
            <ac:picMk id="5" creationId="{1D580100-2726-4437-89DA-2752446B4A18}"/>
          </ac:picMkLst>
        </pc:picChg>
      </pc:sldChg>
      <pc:sldChg chg="addSp delSp modSp add ord">
        <pc:chgData name="Kjeld Dollerup" userId="344756de-31c3-4833-9b33-bfb0d156ba36" providerId="ADAL" clId="{B6FB974C-1C56-4D77-8832-F0013A6D35E0}" dt="2023-03-06T12:54:41.787" v="1837"/>
        <pc:sldMkLst>
          <pc:docMk/>
          <pc:sldMk cId="2081288988" sldId="347"/>
        </pc:sldMkLst>
        <pc:picChg chg="add del mod">
          <ac:chgData name="Kjeld Dollerup" userId="344756de-31c3-4833-9b33-bfb0d156ba36" providerId="ADAL" clId="{B6FB974C-1C56-4D77-8832-F0013A6D35E0}" dt="2023-03-06T12:52:21.690" v="1823" actId="478"/>
          <ac:picMkLst>
            <pc:docMk/>
            <pc:sldMk cId="2081288988" sldId="347"/>
            <ac:picMk id="3074" creationId="{D84EF825-86DF-42E1-B245-26D33F7B6B56}"/>
          </ac:picMkLst>
        </pc:picChg>
        <pc:picChg chg="add mod">
          <ac:chgData name="Kjeld Dollerup" userId="344756de-31c3-4833-9b33-bfb0d156ba36" providerId="ADAL" clId="{B6FB974C-1C56-4D77-8832-F0013A6D35E0}" dt="2023-03-06T12:53:12.808" v="1829" actId="1076"/>
          <ac:picMkLst>
            <pc:docMk/>
            <pc:sldMk cId="2081288988" sldId="347"/>
            <ac:picMk id="3076" creationId="{DB38F554-502D-4821-9B31-D2B53677DC96}"/>
          </ac:picMkLst>
        </pc:picChg>
      </pc:sldChg>
      <pc:sldChg chg="addSp modSp add mod">
        <pc:chgData name="Kjeld Dollerup" userId="344756de-31c3-4833-9b33-bfb0d156ba36" providerId="ADAL" clId="{B6FB974C-1C56-4D77-8832-F0013A6D35E0}" dt="2023-03-06T14:36:31.209" v="2163" actId="1076"/>
        <pc:sldMkLst>
          <pc:docMk/>
          <pc:sldMk cId="2715155938" sldId="348"/>
        </pc:sldMkLst>
        <pc:spChg chg="add mod">
          <ac:chgData name="Kjeld Dollerup" userId="344756de-31c3-4833-9b33-bfb0d156ba36" providerId="ADAL" clId="{B6FB974C-1C56-4D77-8832-F0013A6D35E0}" dt="2023-03-06T14:36:31.209" v="2163" actId="1076"/>
          <ac:spMkLst>
            <pc:docMk/>
            <pc:sldMk cId="2715155938" sldId="348"/>
            <ac:spMk id="5" creationId="{1AC1ACD0-E9D4-44FE-8A18-8350DC2B6FA2}"/>
          </ac:spMkLst>
        </pc:spChg>
        <pc:spChg chg="mod">
          <ac:chgData name="Kjeld Dollerup" userId="344756de-31c3-4833-9b33-bfb0d156ba36" providerId="ADAL" clId="{B6FB974C-1C56-4D77-8832-F0013A6D35E0}" dt="2023-03-06T14:36:28.084" v="2162" actId="1076"/>
          <ac:spMkLst>
            <pc:docMk/>
            <pc:sldMk cId="2715155938" sldId="348"/>
            <ac:spMk id="8" creationId="{0EEC23C4-ECAE-46AD-AFA0-13D8D43A75C3}"/>
          </ac:spMkLst>
        </pc:spChg>
      </pc:sldChg>
      <pc:sldChg chg="add del">
        <pc:chgData name="Kjeld Dollerup" userId="344756de-31c3-4833-9b33-bfb0d156ba36" providerId="ADAL" clId="{B6FB974C-1C56-4D77-8832-F0013A6D35E0}" dt="2023-03-06T12:54:55.455" v="1842" actId="47"/>
        <pc:sldMkLst>
          <pc:docMk/>
          <pc:sldMk cId="4248513077" sldId="348"/>
        </pc:sldMkLst>
      </pc:sldChg>
      <pc:sldChg chg="add del">
        <pc:chgData name="Kjeld Dollerup" userId="344756de-31c3-4833-9b33-bfb0d156ba36" providerId="ADAL" clId="{B6FB974C-1C56-4D77-8832-F0013A6D35E0}" dt="2023-03-06T12:54:59.301" v="1843" actId="47"/>
        <pc:sldMkLst>
          <pc:docMk/>
          <pc:sldMk cId="2019031578" sldId="349"/>
        </pc:sldMkLst>
      </pc:sldChg>
      <pc:sldChg chg="addSp modSp add mod">
        <pc:chgData name="Kjeld Dollerup" userId="344756de-31c3-4833-9b33-bfb0d156ba36" providerId="ADAL" clId="{B6FB974C-1C56-4D77-8832-F0013A6D35E0}" dt="2023-03-06T14:37:32.522" v="2216" actId="207"/>
        <pc:sldMkLst>
          <pc:docMk/>
          <pc:sldMk cId="3749924270" sldId="349"/>
        </pc:sldMkLst>
        <pc:spChg chg="add mod">
          <ac:chgData name="Kjeld Dollerup" userId="344756de-31c3-4833-9b33-bfb0d156ba36" providerId="ADAL" clId="{B6FB974C-1C56-4D77-8832-F0013A6D35E0}" dt="2023-03-06T14:37:32.522" v="2216" actId="207"/>
          <ac:spMkLst>
            <pc:docMk/>
            <pc:sldMk cId="3749924270" sldId="349"/>
            <ac:spMk id="5" creationId="{49DE442D-2C7C-4A0D-889F-3DC742F8F248}"/>
          </ac:spMkLst>
        </pc:spChg>
        <pc:spChg chg="mod">
          <ac:chgData name="Kjeld Dollerup" userId="344756de-31c3-4833-9b33-bfb0d156ba36" providerId="ADAL" clId="{B6FB974C-1C56-4D77-8832-F0013A6D35E0}" dt="2023-03-06T14:37:09.519" v="2213" actId="20577"/>
          <ac:spMkLst>
            <pc:docMk/>
            <pc:sldMk cId="3749924270" sldId="349"/>
            <ac:spMk id="8" creationId="{0EEC23C4-ECAE-46AD-AFA0-13D8D43A75C3}"/>
          </ac:spMkLst>
        </pc:spChg>
      </pc:sldChg>
      <pc:sldChg chg="addSp modSp add mod">
        <pc:chgData name="Kjeld Dollerup" userId="344756de-31c3-4833-9b33-bfb0d156ba36" providerId="ADAL" clId="{B6FB974C-1C56-4D77-8832-F0013A6D35E0}" dt="2023-03-06T14:39:22.337" v="2318" actId="20577"/>
        <pc:sldMkLst>
          <pc:docMk/>
          <pc:sldMk cId="2372600700" sldId="350"/>
        </pc:sldMkLst>
        <pc:spChg chg="add mod">
          <ac:chgData name="Kjeld Dollerup" userId="344756de-31c3-4833-9b33-bfb0d156ba36" providerId="ADAL" clId="{B6FB974C-1C56-4D77-8832-F0013A6D35E0}" dt="2023-03-06T14:39:22.337" v="2318" actId="20577"/>
          <ac:spMkLst>
            <pc:docMk/>
            <pc:sldMk cId="2372600700" sldId="350"/>
            <ac:spMk id="5" creationId="{E004D6C7-279C-4D04-8E99-C28C39B81634}"/>
          </ac:spMkLst>
        </pc:spChg>
        <pc:spChg chg="mod">
          <ac:chgData name="Kjeld Dollerup" userId="344756de-31c3-4833-9b33-bfb0d156ba36" providerId="ADAL" clId="{B6FB974C-1C56-4D77-8832-F0013A6D35E0}" dt="2023-03-06T14:38:15.584" v="2245" actId="1076"/>
          <ac:spMkLst>
            <pc:docMk/>
            <pc:sldMk cId="2372600700" sldId="350"/>
            <ac:spMk id="8" creationId="{0EEC23C4-ECAE-46AD-AFA0-13D8D43A75C3}"/>
          </ac:spMkLst>
        </pc:spChg>
      </pc:sldChg>
      <pc:sldChg chg="addSp delSp modSp add mod">
        <pc:chgData name="Kjeld Dollerup" userId="344756de-31c3-4833-9b33-bfb0d156ba36" providerId="ADAL" clId="{B6FB974C-1C56-4D77-8832-F0013A6D35E0}" dt="2023-03-06T14:49:17.097" v="2580" actId="207"/>
        <pc:sldMkLst>
          <pc:docMk/>
          <pc:sldMk cId="2208463671" sldId="351"/>
        </pc:sldMkLst>
        <pc:spChg chg="add del mod">
          <ac:chgData name="Kjeld Dollerup" userId="344756de-31c3-4833-9b33-bfb0d156ba36" providerId="ADAL" clId="{B6FB974C-1C56-4D77-8832-F0013A6D35E0}" dt="2023-03-06T14:47:36.113" v="2406" actId="478"/>
          <ac:spMkLst>
            <pc:docMk/>
            <pc:sldMk cId="2208463671" sldId="351"/>
            <ac:spMk id="5" creationId="{53B4DA6D-266E-4506-B4BA-321D64E82070}"/>
          </ac:spMkLst>
        </pc:spChg>
        <pc:spChg chg="add mod">
          <ac:chgData name="Kjeld Dollerup" userId="344756de-31c3-4833-9b33-bfb0d156ba36" providerId="ADAL" clId="{B6FB974C-1C56-4D77-8832-F0013A6D35E0}" dt="2023-03-06T14:48:26.239" v="2575" actId="1037"/>
          <ac:spMkLst>
            <pc:docMk/>
            <pc:sldMk cId="2208463671" sldId="351"/>
            <ac:spMk id="6" creationId="{0A9120F9-3B14-4F50-84BC-D0BB93960005}"/>
          </ac:spMkLst>
        </pc:spChg>
        <pc:spChg chg="add mod">
          <ac:chgData name="Kjeld Dollerup" userId="344756de-31c3-4833-9b33-bfb0d156ba36" providerId="ADAL" clId="{B6FB974C-1C56-4D77-8832-F0013A6D35E0}" dt="2023-03-06T14:48:26.239" v="2575" actId="1037"/>
          <ac:spMkLst>
            <pc:docMk/>
            <pc:sldMk cId="2208463671" sldId="351"/>
            <ac:spMk id="7" creationId="{C0C827D9-9A69-4990-BA49-A841D6D68F9F}"/>
          </ac:spMkLst>
        </pc:spChg>
        <pc:spChg chg="mod">
          <ac:chgData name="Kjeld Dollerup" userId="344756de-31c3-4833-9b33-bfb0d156ba36" providerId="ADAL" clId="{B6FB974C-1C56-4D77-8832-F0013A6D35E0}" dt="2023-03-06T14:48:26.239" v="2575" actId="1037"/>
          <ac:spMkLst>
            <pc:docMk/>
            <pc:sldMk cId="2208463671" sldId="351"/>
            <ac:spMk id="8" creationId="{0EEC23C4-ECAE-46AD-AFA0-13D8D43A75C3}"/>
          </ac:spMkLst>
        </pc:spChg>
        <pc:spChg chg="add mod">
          <ac:chgData name="Kjeld Dollerup" userId="344756de-31c3-4833-9b33-bfb0d156ba36" providerId="ADAL" clId="{B6FB974C-1C56-4D77-8832-F0013A6D35E0}" dt="2023-03-06T14:48:26.239" v="2575" actId="1037"/>
          <ac:spMkLst>
            <pc:docMk/>
            <pc:sldMk cId="2208463671" sldId="351"/>
            <ac:spMk id="9" creationId="{76D6781D-A2B2-41FD-AAB8-189765CE1089}"/>
          </ac:spMkLst>
        </pc:spChg>
        <pc:spChg chg="add mod">
          <ac:chgData name="Kjeld Dollerup" userId="344756de-31c3-4833-9b33-bfb0d156ba36" providerId="ADAL" clId="{B6FB974C-1C56-4D77-8832-F0013A6D35E0}" dt="2023-03-06T14:48:26.239" v="2575" actId="1037"/>
          <ac:spMkLst>
            <pc:docMk/>
            <pc:sldMk cId="2208463671" sldId="351"/>
            <ac:spMk id="10" creationId="{9E1C27F5-706A-4BCE-9203-C63FA953B8DC}"/>
          </ac:spMkLst>
        </pc:spChg>
        <pc:spChg chg="add mod">
          <ac:chgData name="Kjeld Dollerup" userId="344756de-31c3-4833-9b33-bfb0d156ba36" providerId="ADAL" clId="{B6FB974C-1C56-4D77-8832-F0013A6D35E0}" dt="2023-03-06T14:48:26.239" v="2575" actId="1037"/>
          <ac:spMkLst>
            <pc:docMk/>
            <pc:sldMk cId="2208463671" sldId="351"/>
            <ac:spMk id="11" creationId="{A5A96DE3-1D34-477B-9C0D-BD39BA769DE1}"/>
          </ac:spMkLst>
        </pc:spChg>
        <pc:spChg chg="add mod">
          <ac:chgData name="Kjeld Dollerup" userId="344756de-31c3-4833-9b33-bfb0d156ba36" providerId="ADAL" clId="{B6FB974C-1C56-4D77-8832-F0013A6D35E0}" dt="2023-03-06T14:48:26.239" v="2575" actId="1037"/>
          <ac:spMkLst>
            <pc:docMk/>
            <pc:sldMk cId="2208463671" sldId="351"/>
            <ac:spMk id="12" creationId="{16DF2976-5F1A-4294-8F92-D2D407212E88}"/>
          </ac:spMkLst>
        </pc:spChg>
        <pc:spChg chg="add mod">
          <ac:chgData name="Kjeld Dollerup" userId="344756de-31c3-4833-9b33-bfb0d156ba36" providerId="ADAL" clId="{B6FB974C-1C56-4D77-8832-F0013A6D35E0}" dt="2023-03-06T14:48:26.239" v="2575" actId="1037"/>
          <ac:spMkLst>
            <pc:docMk/>
            <pc:sldMk cId="2208463671" sldId="351"/>
            <ac:spMk id="13" creationId="{429C243F-9BC5-468C-81D8-3EA6B66F20F4}"/>
          </ac:spMkLst>
        </pc:spChg>
        <pc:spChg chg="add mod">
          <ac:chgData name="Kjeld Dollerup" userId="344756de-31c3-4833-9b33-bfb0d156ba36" providerId="ADAL" clId="{B6FB974C-1C56-4D77-8832-F0013A6D35E0}" dt="2023-03-06T14:48:26.239" v="2575" actId="1037"/>
          <ac:spMkLst>
            <pc:docMk/>
            <pc:sldMk cId="2208463671" sldId="351"/>
            <ac:spMk id="14" creationId="{3D90F27C-BCFE-40EB-B7F2-BA945FD79FF6}"/>
          </ac:spMkLst>
        </pc:spChg>
        <pc:spChg chg="add mod">
          <ac:chgData name="Kjeld Dollerup" userId="344756de-31c3-4833-9b33-bfb0d156ba36" providerId="ADAL" clId="{B6FB974C-1C56-4D77-8832-F0013A6D35E0}" dt="2023-03-06T14:48:26.239" v="2575" actId="1037"/>
          <ac:spMkLst>
            <pc:docMk/>
            <pc:sldMk cId="2208463671" sldId="351"/>
            <ac:spMk id="15" creationId="{8848274C-0C0B-425B-8D6E-AB186E07BB81}"/>
          </ac:spMkLst>
        </pc:spChg>
        <pc:spChg chg="add mod">
          <ac:chgData name="Kjeld Dollerup" userId="344756de-31c3-4833-9b33-bfb0d156ba36" providerId="ADAL" clId="{B6FB974C-1C56-4D77-8832-F0013A6D35E0}" dt="2023-03-06T14:48:26.239" v="2575" actId="1037"/>
          <ac:spMkLst>
            <pc:docMk/>
            <pc:sldMk cId="2208463671" sldId="351"/>
            <ac:spMk id="16" creationId="{6754AF6E-12BE-48D1-8DF2-DA496145AF12}"/>
          </ac:spMkLst>
        </pc:spChg>
        <pc:spChg chg="add mod">
          <ac:chgData name="Kjeld Dollerup" userId="344756de-31c3-4833-9b33-bfb0d156ba36" providerId="ADAL" clId="{B6FB974C-1C56-4D77-8832-F0013A6D35E0}" dt="2023-03-06T14:48:26.239" v="2575" actId="1037"/>
          <ac:spMkLst>
            <pc:docMk/>
            <pc:sldMk cId="2208463671" sldId="351"/>
            <ac:spMk id="17" creationId="{1B5A0787-1753-41FD-846B-626A09A81204}"/>
          </ac:spMkLst>
        </pc:spChg>
        <pc:spChg chg="add mod">
          <ac:chgData name="Kjeld Dollerup" userId="344756de-31c3-4833-9b33-bfb0d156ba36" providerId="ADAL" clId="{B6FB974C-1C56-4D77-8832-F0013A6D35E0}" dt="2023-03-06T14:48:26.239" v="2575" actId="1037"/>
          <ac:spMkLst>
            <pc:docMk/>
            <pc:sldMk cId="2208463671" sldId="351"/>
            <ac:spMk id="18" creationId="{73424488-C04E-43B7-B338-CC584F9D8DC2}"/>
          </ac:spMkLst>
        </pc:spChg>
        <pc:spChg chg="add mod">
          <ac:chgData name="Kjeld Dollerup" userId="344756de-31c3-4833-9b33-bfb0d156ba36" providerId="ADAL" clId="{B6FB974C-1C56-4D77-8832-F0013A6D35E0}" dt="2023-03-06T14:48:26.239" v="2575" actId="1037"/>
          <ac:spMkLst>
            <pc:docMk/>
            <pc:sldMk cId="2208463671" sldId="351"/>
            <ac:spMk id="19" creationId="{74287207-51E4-4A4B-BF5B-11D0F4F347B1}"/>
          </ac:spMkLst>
        </pc:spChg>
        <pc:spChg chg="add mod">
          <ac:chgData name="Kjeld Dollerup" userId="344756de-31c3-4833-9b33-bfb0d156ba36" providerId="ADAL" clId="{B6FB974C-1C56-4D77-8832-F0013A6D35E0}" dt="2023-03-06T14:48:26.239" v="2575" actId="1037"/>
          <ac:spMkLst>
            <pc:docMk/>
            <pc:sldMk cId="2208463671" sldId="351"/>
            <ac:spMk id="20" creationId="{7A1DBE19-83BB-4F6C-AD64-C18E21C63CC8}"/>
          </ac:spMkLst>
        </pc:spChg>
        <pc:spChg chg="add mod">
          <ac:chgData name="Kjeld Dollerup" userId="344756de-31c3-4833-9b33-bfb0d156ba36" providerId="ADAL" clId="{B6FB974C-1C56-4D77-8832-F0013A6D35E0}" dt="2023-03-06T14:48:26.239" v="2575" actId="1037"/>
          <ac:spMkLst>
            <pc:docMk/>
            <pc:sldMk cId="2208463671" sldId="351"/>
            <ac:spMk id="21" creationId="{C61E953C-BF10-4520-B7E8-E6F3CEA78AEF}"/>
          </ac:spMkLst>
        </pc:spChg>
        <pc:spChg chg="add mod">
          <ac:chgData name="Kjeld Dollerup" userId="344756de-31c3-4833-9b33-bfb0d156ba36" providerId="ADAL" clId="{B6FB974C-1C56-4D77-8832-F0013A6D35E0}" dt="2023-03-06T14:48:26.239" v="2575" actId="1037"/>
          <ac:spMkLst>
            <pc:docMk/>
            <pc:sldMk cId="2208463671" sldId="351"/>
            <ac:spMk id="22" creationId="{D7C682C2-D4AD-4E93-8FDC-9E60B5B56015}"/>
          </ac:spMkLst>
        </pc:spChg>
        <pc:spChg chg="add mod">
          <ac:chgData name="Kjeld Dollerup" userId="344756de-31c3-4833-9b33-bfb0d156ba36" providerId="ADAL" clId="{B6FB974C-1C56-4D77-8832-F0013A6D35E0}" dt="2023-03-06T14:48:26.239" v="2575" actId="1037"/>
          <ac:spMkLst>
            <pc:docMk/>
            <pc:sldMk cId="2208463671" sldId="351"/>
            <ac:spMk id="23" creationId="{1180D9C3-6967-4FF9-BFA7-9579A744548F}"/>
          </ac:spMkLst>
        </pc:spChg>
        <pc:spChg chg="add mod">
          <ac:chgData name="Kjeld Dollerup" userId="344756de-31c3-4833-9b33-bfb0d156ba36" providerId="ADAL" clId="{B6FB974C-1C56-4D77-8832-F0013A6D35E0}" dt="2023-03-06T14:48:26.239" v="2575" actId="1037"/>
          <ac:spMkLst>
            <pc:docMk/>
            <pc:sldMk cId="2208463671" sldId="351"/>
            <ac:spMk id="24" creationId="{065C98A7-70F7-46FA-B0C9-67DE7E4FA940}"/>
          </ac:spMkLst>
        </pc:spChg>
        <pc:spChg chg="add mod">
          <ac:chgData name="Kjeld Dollerup" userId="344756de-31c3-4833-9b33-bfb0d156ba36" providerId="ADAL" clId="{B6FB974C-1C56-4D77-8832-F0013A6D35E0}" dt="2023-03-06T14:48:26.239" v="2575" actId="1037"/>
          <ac:spMkLst>
            <pc:docMk/>
            <pc:sldMk cId="2208463671" sldId="351"/>
            <ac:spMk id="25" creationId="{16F2BEBF-79F2-414C-9BD3-F6BA5E886E16}"/>
          </ac:spMkLst>
        </pc:spChg>
        <pc:spChg chg="add mod">
          <ac:chgData name="Kjeld Dollerup" userId="344756de-31c3-4833-9b33-bfb0d156ba36" providerId="ADAL" clId="{B6FB974C-1C56-4D77-8832-F0013A6D35E0}" dt="2023-03-06T14:48:26.239" v="2575" actId="1037"/>
          <ac:spMkLst>
            <pc:docMk/>
            <pc:sldMk cId="2208463671" sldId="351"/>
            <ac:spMk id="26" creationId="{20285304-D3C4-4A7A-B933-DD79DDF8B3A2}"/>
          </ac:spMkLst>
        </pc:spChg>
        <pc:spChg chg="add mod">
          <ac:chgData name="Kjeld Dollerup" userId="344756de-31c3-4833-9b33-bfb0d156ba36" providerId="ADAL" clId="{B6FB974C-1C56-4D77-8832-F0013A6D35E0}" dt="2023-03-06T14:48:26.239" v="2575" actId="1037"/>
          <ac:spMkLst>
            <pc:docMk/>
            <pc:sldMk cId="2208463671" sldId="351"/>
            <ac:spMk id="27" creationId="{0F0BA4D2-3F89-4A29-A604-19485B6C4FFE}"/>
          </ac:spMkLst>
        </pc:spChg>
        <pc:spChg chg="add mod">
          <ac:chgData name="Kjeld Dollerup" userId="344756de-31c3-4833-9b33-bfb0d156ba36" providerId="ADAL" clId="{B6FB974C-1C56-4D77-8832-F0013A6D35E0}" dt="2023-03-06T14:48:26.239" v="2575" actId="1037"/>
          <ac:spMkLst>
            <pc:docMk/>
            <pc:sldMk cId="2208463671" sldId="351"/>
            <ac:spMk id="28" creationId="{295EBCAB-A3A5-4CD8-B651-F05E621485F4}"/>
          </ac:spMkLst>
        </pc:spChg>
        <pc:spChg chg="add mod">
          <ac:chgData name="Kjeld Dollerup" userId="344756de-31c3-4833-9b33-bfb0d156ba36" providerId="ADAL" clId="{B6FB974C-1C56-4D77-8832-F0013A6D35E0}" dt="2023-03-06T14:49:17.097" v="2580" actId="207"/>
          <ac:spMkLst>
            <pc:docMk/>
            <pc:sldMk cId="2208463671" sldId="351"/>
            <ac:spMk id="29" creationId="{7DDE37D2-E782-4A69-BE45-C0178D81CA81}"/>
          </ac:spMkLst>
        </pc:spChg>
        <pc:spChg chg="add mod">
          <ac:chgData name="Kjeld Dollerup" userId="344756de-31c3-4833-9b33-bfb0d156ba36" providerId="ADAL" clId="{B6FB974C-1C56-4D77-8832-F0013A6D35E0}" dt="2023-03-06T14:49:04.623" v="2579" actId="207"/>
          <ac:spMkLst>
            <pc:docMk/>
            <pc:sldMk cId="2208463671" sldId="351"/>
            <ac:spMk id="30" creationId="{D9F72A67-A62A-4CEB-96B0-CAABB37AC1BD}"/>
          </ac:spMkLst>
        </pc:spChg>
        <pc:spChg chg="add mod">
          <ac:chgData name="Kjeld Dollerup" userId="344756de-31c3-4833-9b33-bfb0d156ba36" providerId="ADAL" clId="{B6FB974C-1C56-4D77-8832-F0013A6D35E0}" dt="2023-03-06T14:48:26.239" v="2575" actId="1037"/>
          <ac:spMkLst>
            <pc:docMk/>
            <pc:sldMk cId="2208463671" sldId="351"/>
            <ac:spMk id="31" creationId="{A6C956BA-AFF3-4812-BF42-1AF4994D33F2}"/>
          </ac:spMkLst>
        </pc:spChg>
        <pc:spChg chg="add mod">
          <ac:chgData name="Kjeld Dollerup" userId="344756de-31c3-4833-9b33-bfb0d156ba36" providerId="ADAL" clId="{B6FB974C-1C56-4D77-8832-F0013A6D35E0}" dt="2023-03-06T14:48:26.239" v="2575" actId="1037"/>
          <ac:spMkLst>
            <pc:docMk/>
            <pc:sldMk cId="2208463671" sldId="351"/>
            <ac:spMk id="32" creationId="{9FDCC248-428E-4D00-9B37-D3EEBEB2D925}"/>
          </ac:spMkLst>
        </pc:spChg>
        <pc:spChg chg="add mod">
          <ac:chgData name="Kjeld Dollerup" userId="344756de-31c3-4833-9b33-bfb0d156ba36" providerId="ADAL" clId="{B6FB974C-1C56-4D77-8832-F0013A6D35E0}" dt="2023-03-06T14:48:26.239" v="2575" actId="1037"/>
          <ac:spMkLst>
            <pc:docMk/>
            <pc:sldMk cId="2208463671" sldId="351"/>
            <ac:spMk id="33" creationId="{C52AE4FE-451C-44F5-BCE4-FB0BB76B29AE}"/>
          </ac:spMkLst>
        </pc:spChg>
        <pc:spChg chg="add mod">
          <ac:chgData name="Kjeld Dollerup" userId="344756de-31c3-4833-9b33-bfb0d156ba36" providerId="ADAL" clId="{B6FB974C-1C56-4D77-8832-F0013A6D35E0}" dt="2023-03-06T14:48:26.239" v="2575" actId="1037"/>
          <ac:spMkLst>
            <pc:docMk/>
            <pc:sldMk cId="2208463671" sldId="351"/>
            <ac:spMk id="34" creationId="{21789550-9650-49A7-8134-7EE4CD38CD7D}"/>
          </ac:spMkLst>
        </pc:spChg>
        <pc:spChg chg="add mod">
          <ac:chgData name="Kjeld Dollerup" userId="344756de-31c3-4833-9b33-bfb0d156ba36" providerId="ADAL" clId="{B6FB974C-1C56-4D77-8832-F0013A6D35E0}" dt="2023-03-06T14:48:26.239" v="2575" actId="1037"/>
          <ac:spMkLst>
            <pc:docMk/>
            <pc:sldMk cId="2208463671" sldId="351"/>
            <ac:spMk id="35" creationId="{EF37A754-7D9E-4959-A34B-3F866C9C2977}"/>
          </ac:spMkLst>
        </pc:spChg>
        <pc:spChg chg="add mod">
          <ac:chgData name="Kjeld Dollerup" userId="344756de-31c3-4833-9b33-bfb0d156ba36" providerId="ADAL" clId="{B6FB974C-1C56-4D77-8832-F0013A6D35E0}" dt="2023-03-06T14:48:26.239" v="2575" actId="1037"/>
          <ac:spMkLst>
            <pc:docMk/>
            <pc:sldMk cId="2208463671" sldId="351"/>
            <ac:spMk id="36" creationId="{794086AE-B8B6-495B-9732-426FE53E0748}"/>
          </ac:spMkLst>
        </pc:spChg>
        <pc:spChg chg="add mod">
          <ac:chgData name="Kjeld Dollerup" userId="344756de-31c3-4833-9b33-bfb0d156ba36" providerId="ADAL" clId="{B6FB974C-1C56-4D77-8832-F0013A6D35E0}" dt="2023-03-06T14:48:26.239" v="2575" actId="1037"/>
          <ac:spMkLst>
            <pc:docMk/>
            <pc:sldMk cId="2208463671" sldId="351"/>
            <ac:spMk id="37" creationId="{4440A785-AA5B-42FA-A669-D409B34CAF9A}"/>
          </ac:spMkLst>
        </pc:spChg>
        <pc:spChg chg="add mod">
          <ac:chgData name="Kjeld Dollerup" userId="344756de-31c3-4833-9b33-bfb0d156ba36" providerId="ADAL" clId="{B6FB974C-1C56-4D77-8832-F0013A6D35E0}" dt="2023-03-06T14:48:26.239" v="2575" actId="1037"/>
          <ac:spMkLst>
            <pc:docMk/>
            <pc:sldMk cId="2208463671" sldId="351"/>
            <ac:spMk id="38" creationId="{02C9DF6B-0CF7-4A36-8E18-2D1FD52C1AEA}"/>
          </ac:spMkLst>
        </pc:spChg>
        <pc:spChg chg="add mod">
          <ac:chgData name="Kjeld Dollerup" userId="344756de-31c3-4833-9b33-bfb0d156ba36" providerId="ADAL" clId="{B6FB974C-1C56-4D77-8832-F0013A6D35E0}" dt="2023-03-06T14:48:26.239" v="2575" actId="1037"/>
          <ac:spMkLst>
            <pc:docMk/>
            <pc:sldMk cId="2208463671" sldId="351"/>
            <ac:spMk id="39" creationId="{16AB8F48-EBFE-4C20-8A3A-315D7AFCBF33}"/>
          </ac:spMkLst>
        </pc:spChg>
        <pc:spChg chg="add mod">
          <ac:chgData name="Kjeld Dollerup" userId="344756de-31c3-4833-9b33-bfb0d156ba36" providerId="ADAL" clId="{B6FB974C-1C56-4D77-8832-F0013A6D35E0}" dt="2023-03-06T14:48:26.239" v="2575" actId="1037"/>
          <ac:spMkLst>
            <pc:docMk/>
            <pc:sldMk cId="2208463671" sldId="351"/>
            <ac:spMk id="40" creationId="{04C9860B-3969-4D84-9A22-9F4AE0F01E47}"/>
          </ac:spMkLst>
        </pc:spChg>
        <pc:spChg chg="add mod">
          <ac:chgData name="Kjeld Dollerup" userId="344756de-31c3-4833-9b33-bfb0d156ba36" providerId="ADAL" clId="{B6FB974C-1C56-4D77-8832-F0013A6D35E0}" dt="2023-03-06T14:48:26.239" v="2575" actId="1037"/>
          <ac:spMkLst>
            <pc:docMk/>
            <pc:sldMk cId="2208463671" sldId="351"/>
            <ac:spMk id="41" creationId="{99EBFD4D-6E31-4CD1-87F0-852F2B72CA75}"/>
          </ac:spMkLst>
        </pc:spChg>
        <pc:spChg chg="add mod">
          <ac:chgData name="Kjeld Dollerup" userId="344756de-31c3-4833-9b33-bfb0d156ba36" providerId="ADAL" clId="{B6FB974C-1C56-4D77-8832-F0013A6D35E0}" dt="2023-03-06T14:48:26.239" v="2575" actId="1037"/>
          <ac:spMkLst>
            <pc:docMk/>
            <pc:sldMk cId="2208463671" sldId="351"/>
            <ac:spMk id="42" creationId="{12E25E9D-B2B0-4F50-94F7-0F477C8C1957}"/>
          </ac:spMkLst>
        </pc:spChg>
        <pc:spChg chg="add mod">
          <ac:chgData name="Kjeld Dollerup" userId="344756de-31c3-4833-9b33-bfb0d156ba36" providerId="ADAL" clId="{B6FB974C-1C56-4D77-8832-F0013A6D35E0}" dt="2023-03-06T14:48:26.239" v="2575" actId="1037"/>
          <ac:spMkLst>
            <pc:docMk/>
            <pc:sldMk cId="2208463671" sldId="351"/>
            <ac:spMk id="43" creationId="{F2346AFF-3B2D-4254-80F9-1322B230ED17}"/>
          </ac:spMkLst>
        </pc:spChg>
        <pc:spChg chg="add mod">
          <ac:chgData name="Kjeld Dollerup" userId="344756de-31c3-4833-9b33-bfb0d156ba36" providerId="ADAL" clId="{B6FB974C-1C56-4D77-8832-F0013A6D35E0}" dt="2023-03-06T14:48:26.239" v="2575" actId="1037"/>
          <ac:spMkLst>
            <pc:docMk/>
            <pc:sldMk cId="2208463671" sldId="351"/>
            <ac:spMk id="44" creationId="{D7F40DE7-1E6F-4A14-9A49-8D15726AF63C}"/>
          </ac:spMkLst>
        </pc:spChg>
        <pc:spChg chg="add mod">
          <ac:chgData name="Kjeld Dollerup" userId="344756de-31c3-4833-9b33-bfb0d156ba36" providerId="ADAL" clId="{B6FB974C-1C56-4D77-8832-F0013A6D35E0}" dt="2023-03-06T14:48:26.239" v="2575" actId="1037"/>
          <ac:spMkLst>
            <pc:docMk/>
            <pc:sldMk cId="2208463671" sldId="351"/>
            <ac:spMk id="45" creationId="{4A7F877B-5105-4C58-844E-4E9CF8B963CC}"/>
          </ac:spMkLst>
        </pc:spChg>
        <pc:spChg chg="add mod">
          <ac:chgData name="Kjeld Dollerup" userId="344756de-31c3-4833-9b33-bfb0d156ba36" providerId="ADAL" clId="{B6FB974C-1C56-4D77-8832-F0013A6D35E0}" dt="2023-03-06T14:48:26.239" v="2575" actId="1037"/>
          <ac:spMkLst>
            <pc:docMk/>
            <pc:sldMk cId="2208463671" sldId="351"/>
            <ac:spMk id="46" creationId="{10398D7E-8E9A-4404-ABAD-0DA8DD69B98F}"/>
          </ac:spMkLst>
        </pc:spChg>
        <pc:spChg chg="add mod">
          <ac:chgData name="Kjeld Dollerup" userId="344756de-31c3-4833-9b33-bfb0d156ba36" providerId="ADAL" clId="{B6FB974C-1C56-4D77-8832-F0013A6D35E0}" dt="2023-03-06T14:48:26.239" v="2575" actId="1037"/>
          <ac:spMkLst>
            <pc:docMk/>
            <pc:sldMk cId="2208463671" sldId="351"/>
            <ac:spMk id="47" creationId="{3B3B1165-A8E6-47C9-9AC8-CE7393191189}"/>
          </ac:spMkLst>
        </pc:spChg>
        <pc:spChg chg="add mod">
          <ac:chgData name="Kjeld Dollerup" userId="344756de-31c3-4833-9b33-bfb0d156ba36" providerId="ADAL" clId="{B6FB974C-1C56-4D77-8832-F0013A6D35E0}" dt="2023-03-06T14:48:26.239" v="2575" actId="1037"/>
          <ac:spMkLst>
            <pc:docMk/>
            <pc:sldMk cId="2208463671" sldId="351"/>
            <ac:spMk id="48" creationId="{1DA28E4B-69AE-4FDB-B8A9-ADDB717B3A3F}"/>
          </ac:spMkLst>
        </pc:spChg>
        <pc:spChg chg="add mod">
          <ac:chgData name="Kjeld Dollerup" userId="344756de-31c3-4833-9b33-bfb0d156ba36" providerId="ADAL" clId="{B6FB974C-1C56-4D77-8832-F0013A6D35E0}" dt="2023-03-06T14:48:26.239" v="2575" actId="1037"/>
          <ac:spMkLst>
            <pc:docMk/>
            <pc:sldMk cId="2208463671" sldId="351"/>
            <ac:spMk id="49" creationId="{917DADD8-C024-4F9E-8E42-7C17B1750709}"/>
          </ac:spMkLst>
        </pc:spChg>
        <pc:spChg chg="add mod">
          <ac:chgData name="Kjeld Dollerup" userId="344756de-31c3-4833-9b33-bfb0d156ba36" providerId="ADAL" clId="{B6FB974C-1C56-4D77-8832-F0013A6D35E0}" dt="2023-03-06T14:48:26.239" v="2575" actId="1037"/>
          <ac:spMkLst>
            <pc:docMk/>
            <pc:sldMk cId="2208463671" sldId="351"/>
            <ac:spMk id="50" creationId="{64342641-AB15-4298-9756-7BDB0F0E32C4}"/>
          </ac:spMkLst>
        </pc:spChg>
        <pc:spChg chg="add mod">
          <ac:chgData name="Kjeld Dollerup" userId="344756de-31c3-4833-9b33-bfb0d156ba36" providerId="ADAL" clId="{B6FB974C-1C56-4D77-8832-F0013A6D35E0}" dt="2023-03-06T14:48:26.239" v="2575" actId="1037"/>
          <ac:spMkLst>
            <pc:docMk/>
            <pc:sldMk cId="2208463671" sldId="351"/>
            <ac:spMk id="51" creationId="{E274E2CF-09D5-45B5-A91C-33FDD174EE04}"/>
          </ac:spMkLst>
        </pc:spChg>
        <pc:spChg chg="add mod">
          <ac:chgData name="Kjeld Dollerup" userId="344756de-31c3-4833-9b33-bfb0d156ba36" providerId="ADAL" clId="{B6FB974C-1C56-4D77-8832-F0013A6D35E0}" dt="2023-03-06T14:48:26.239" v="2575" actId="1037"/>
          <ac:spMkLst>
            <pc:docMk/>
            <pc:sldMk cId="2208463671" sldId="351"/>
            <ac:spMk id="52" creationId="{50BE7885-0BA5-44BF-9023-15175EC61F02}"/>
          </ac:spMkLst>
        </pc:spChg>
        <pc:spChg chg="add mod">
          <ac:chgData name="Kjeld Dollerup" userId="344756de-31c3-4833-9b33-bfb0d156ba36" providerId="ADAL" clId="{B6FB974C-1C56-4D77-8832-F0013A6D35E0}" dt="2023-03-06T14:48:29.256" v="2576" actId="1076"/>
          <ac:spMkLst>
            <pc:docMk/>
            <pc:sldMk cId="2208463671" sldId="351"/>
            <ac:spMk id="53" creationId="{2DC6A1F1-E4A7-40BF-B3B8-9B15C7F14E93}"/>
          </ac:spMkLst>
        </pc:spChg>
      </pc:sldChg>
      <pc:sldChg chg="addSp modSp add mod">
        <pc:chgData name="Kjeld Dollerup" userId="344756de-31c3-4833-9b33-bfb0d156ba36" providerId="ADAL" clId="{B6FB974C-1C56-4D77-8832-F0013A6D35E0}" dt="2023-03-06T14:51:34.358" v="2618" actId="1076"/>
        <pc:sldMkLst>
          <pc:docMk/>
          <pc:sldMk cId="4277411421" sldId="352"/>
        </pc:sldMkLst>
        <pc:spChg chg="add mod">
          <ac:chgData name="Kjeld Dollerup" userId="344756de-31c3-4833-9b33-bfb0d156ba36" providerId="ADAL" clId="{B6FB974C-1C56-4D77-8832-F0013A6D35E0}" dt="2023-03-06T14:51:17.864" v="2616" actId="207"/>
          <ac:spMkLst>
            <pc:docMk/>
            <pc:sldMk cId="4277411421" sldId="352"/>
            <ac:spMk id="6" creationId="{CE9BE68B-3A0B-42B0-AB7C-1186D26B9523}"/>
          </ac:spMkLst>
        </pc:spChg>
        <pc:spChg chg="mod">
          <ac:chgData name="Kjeld Dollerup" userId="344756de-31c3-4833-9b33-bfb0d156ba36" providerId="ADAL" clId="{B6FB974C-1C56-4D77-8832-F0013A6D35E0}" dt="2023-03-06T14:50:29.330" v="2605" actId="1076"/>
          <ac:spMkLst>
            <pc:docMk/>
            <pc:sldMk cId="4277411421" sldId="352"/>
            <ac:spMk id="8" creationId="{0EEC23C4-ECAE-46AD-AFA0-13D8D43A75C3}"/>
          </ac:spMkLst>
        </pc:spChg>
        <pc:picChg chg="add mod">
          <ac:chgData name="Kjeld Dollerup" userId="344756de-31c3-4833-9b33-bfb0d156ba36" providerId="ADAL" clId="{B6FB974C-1C56-4D77-8832-F0013A6D35E0}" dt="2023-03-06T14:50:40.367" v="2607" actId="1076"/>
          <ac:picMkLst>
            <pc:docMk/>
            <pc:sldMk cId="4277411421" sldId="352"/>
            <ac:picMk id="5" creationId="{92DE4996-1B28-4697-899A-C7B0E3DF3FA2}"/>
          </ac:picMkLst>
        </pc:picChg>
        <pc:cxnChg chg="add mod">
          <ac:chgData name="Kjeld Dollerup" userId="344756de-31c3-4833-9b33-bfb0d156ba36" providerId="ADAL" clId="{B6FB974C-1C56-4D77-8832-F0013A6D35E0}" dt="2023-03-06T14:51:34.358" v="2618" actId="1076"/>
          <ac:cxnSpMkLst>
            <pc:docMk/>
            <pc:sldMk cId="4277411421" sldId="352"/>
            <ac:cxnSpMk id="7" creationId="{3D541191-EAEE-4983-9B34-C0B05BEE6275}"/>
          </ac:cxnSpMkLst>
        </pc:cxnChg>
      </pc:sldChg>
      <pc:sldChg chg="addSp delSp modSp add mod">
        <pc:chgData name="Kjeld Dollerup" userId="344756de-31c3-4833-9b33-bfb0d156ba36" providerId="ADAL" clId="{B6FB974C-1C56-4D77-8832-F0013A6D35E0}" dt="2023-03-06T14:57:05.015" v="2694" actId="1076"/>
        <pc:sldMkLst>
          <pc:docMk/>
          <pc:sldMk cId="1936448271" sldId="353"/>
        </pc:sldMkLst>
        <pc:spChg chg="add mod">
          <ac:chgData name="Kjeld Dollerup" userId="344756de-31c3-4833-9b33-bfb0d156ba36" providerId="ADAL" clId="{B6FB974C-1C56-4D77-8832-F0013A6D35E0}" dt="2023-03-06T14:57:05.015" v="2694" actId="1076"/>
          <ac:spMkLst>
            <pc:docMk/>
            <pc:sldMk cId="1936448271" sldId="353"/>
            <ac:spMk id="5" creationId="{6B9BD5BB-F295-4D1F-B0F3-80AF2FCCC9DD}"/>
          </ac:spMkLst>
        </pc:spChg>
        <pc:spChg chg="add mod">
          <ac:chgData name="Kjeld Dollerup" userId="344756de-31c3-4833-9b33-bfb0d156ba36" providerId="ADAL" clId="{B6FB974C-1C56-4D77-8832-F0013A6D35E0}" dt="2023-03-06T14:56:17.738" v="2685" actId="1076"/>
          <ac:spMkLst>
            <pc:docMk/>
            <pc:sldMk cId="1936448271" sldId="353"/>
            <ac:spMk id="6" creationId="{C76B94E1-5639-4FB0-B9F2-A2F0D13CD794}"/>
          </ac:spMkLst>
        </pc:spChg>
        <pc:spChg chg="add mod">
          <ac:chgData name="Kjeld Dollerup" userId="344756de-31c3-4833-9b33-bfb0d156ba36" providerId="ADAL" clId="{B6FB974C-1C56-4D77-8832-F0013A6D35E0}" dt="2023-03-06T14:53:53.767" v="2667" actId="255"/>
          <ac:spMkLst>
            <pc:docMk/>
            <pc:sldMk cId="1936448271" sldId="353"/>
            <ac:spMk id="7" creationId="{0C7D5F47-C13F-4DA6-81B8-F401AB23882C}"/>
          </ac:spMkLst>
        </pc:spChg>
        <pc:spChg chg="mod">
          <ac:chgData name="Kjeld Dollerup" userId="344756de-31c3-4833-9b33-bfb0d156ba36" providerId="ADAL" clId="{B6FB974C-1C56-4D77-8832-F0013A6D35E0}" dt="2023-03-06T14:56:13.827" v="2684" actId="1076"/>
          <ac:spMkLst>
            <pc:docMk/>
            <pc:sldMk cId="1936448271" sldId="353"/>
            <ac:spMk id="8" creationId="{0EEC23C4-ECAE-46AD-AFA0-13D8D43A75C3}"/>
          </ac:spMkLst>
        </pc:spChg>
        <pc:spChg chg="add mod">
          <ac:chgData name="Kjeld Dollerup" userId="344756de-31c3-4833-9b33-bfb0d156ba36" providerId="ADAL" clId="{B6FB974C-1C56-4D77-8832-F0013A6D35E0}" dt="2023-03-06T14:56:41.762" v="2689" actId="207"/>
          <ac:spMkLst>
            <pc:docMk/>
            <pc:sldMk cId="1936448271" sldId="353"/>
            <ac:spMk id="10" creationId="{E605CF6E-F3E3-40FB-B9A8-5E53F65824FF}"/>
          </ac:spMkLst>
        </pc:spChg>
        <pc:spChg chg="add mod">
          <ac:chgData name="Kjeld Dollerup" userId="344756de-31c3-4833-9b33-bfb0d156ba36" providerId="ADAL" clId="{B6FB974C-1C56-4D77-8832-F0013A6D35E0}" dt="2023-03-06T14:56:48.466" v="2691" actId="207"/>
          <ac:spMkLst>
            <pc:docMk/>
            <pc:sldMk cId="1936448271" sldId="353"/>
            <ac:spMk id="14" creationId="{AE6BFE01-150D-450E-8C77-E10A3012CC70}"/>
          </ac:spMkLst>
        </pc:spChg>
        <pc:spChg chg="add mod">
          <ac:chgData name="Kjeld Dollerup" userId="344756de-31c3-4833-9b33-bfb0d156ba36" providerId="ADAL" clId="{B6FB974C-1C56-4D77-8832-F0013A6D35E0}" dt="2023-03-06T14:56:45.202" v="2690" actId="207"/>
          <ac:spMkLst>
            <pc:docMk/>
            <pc:sldMk cId="1936448271" sldId="353"/>
            <ac:spMk id="20" creationId="{AAA0F966-B24D-4013-8C9E-E980607B9CB1}"/>
          </ac:spMkLst>
        </pc:spChg>
        <pc:spChg chg="add mod">
          <ac:chgData name="Kjeld Dollerup" userId="344756de-31c3-4833-9b33-bfb0d156ba36" providerId="ADAL" clId="{B6FB974C-1C56-4D77-8832-F0013A6D35E0}" dt="2023-03-06T14:56:51.609" v="2692" actId="207"/>
          <ac:spMkLst>
            <pc:docMk/>
            <pc:sldMk cId="1936448271" sldId="353"/>
            <ac:spMk id="23" creationId="{7B27D4D7-7215-4789-A9D3-78E8A40913DE}"/>
          </ac:spMkLst>
        </pc:spChg>
        <pc:spChg chg="add mod">
          <ac:chgData name="Kjeld Dollerup" userId="344756de-31c3-4833-9b33-bfb0d156ba36" providerId="ADAL" clId="{B6FB974C-1C56-4D77-8832-F0013A6D35E0}" dt="2023-03-06T14:56:57.596" v="2693" actId="207"/>
          <ac:spMkLst>
            <pc:docMk/>
            <pc:sldMk cId="1936448271" sldId="353"/>
            <ac:spMk id="24" creationId="{29332FC5-E807-4F11-972D-B03BF5AD0E5A}"/>
          </ac:spMkLst>
        </pc:spChg>
        <pc:spChg chg="add mod">
          <ac:chgData name="Kjeld Dollerup" userId="344756de-31c3-4833-9b33-bfb0d156ba36" providerId="ADAL" clId="{B6FB974C-1C56-4D77-8832-F0013A6D35E0}" dt="2023-03-06T14:56:36.029" v="2688" actId="207"/>
          <ac:spMkLst>
            <pc:docMk/>
            <pc:sldMk cId="1936448271" sldId="353"/>
            <ac:spMk id="28" creationId="{7BA9EB18-AF20-4288-AF5E-E9C067DC68CC}"/>
          </ac:spMkLst>
        </pc:spChg>
        <pc:spChg chg="add mod">
          <ac:chgData name="Kjeld Dollerup" userId="344756de-31c3-4833-9b33-bfb0d156ba36" providerId="ADAL" clId="{B6FB974C-1C56-4D77-8832-F0013A6D35E0}" dt="2023-03-06T14:56:31.373" v="2687" actId="207"/>
          <ac:spMkLst>
            <pc:docMk/>
            <pc:sldMk cId="1936448271" sldId="353"/>
            <ac:spMk id="29" creationId="{31D87006-4E9A-461E-B089-7DB55A88ADFD}"/>
          </ac:spMkLst>
        </pc:spChg>
        <pc:spChg chg="add del mod">
          <ac:chgData name="Kjeld Dollerup" userId="344756de-31c3-4833-9b33-bfb0d156ba36" providerId="ADAL" clId="{B6FB974C-1C56-4D77-8832-F0013A6D35E0}" dt="2023-03-06T14:55:57.322" v="2681"/>
          <ac:spMkLst>
            <pc:docMk/>
            <pc:sldMk cId="1936448271" sldId="353"/>
            <ac:spMk id="34" creationId="{F6EF5954-8354-4EA2-9DD5-4926CF214DAC}"/>
          </ac:spMkLst>
        </pc:spChg>
        <pc:spChg chg="add del mod">
          <ac:chgData name="Kjeld Dollerup" userId="344756de-31c3-4833-9b33-bfb0d156ba36" providerId="ADAL" clId="{B6FB974C-1C56-4D77-8832-F0013A6D35E0}" dt="2023-03-06T14:55:57.322" v="2681"/>
          <ac:spMkLst>
            <pc:docMk/>
            <pc:sldMk cId="1936448271" sldId="353"/>
            <ac:spMk id="35" creationId="{D8BBFD2C-2121-4D65-ABA5-CA8D27D6B6BE}"/>
          </ac:spMkLst>
        </pc:spChg>
        <pc:spChg chg="add mod">
          <ac:chgData name="Kjeld Dollerup" userId="344756de-31c3-4833-9b33-bfb0d156ba36" providerId="ADAL" clId="{B6FB974C-1C56-4D77-8832-F0013A6D35E0}" dt="2023-03-06T14:56:27.262" v="2686" actId="207"/>
          <ac:spMkLst>
            <pc:docMk/>
            <pc:sldMk cId="1936448271" sldId="353"/>
            <ac:spMk id="37" creationId="{4C06C000-EB35-48B3-A2C5-360C2C335599}"/>
          </ac:spMkLst>
        </pc:spChg>
        <pc:cxnChg chg="add del mod">
          <ac:chgData name="Kjeld Dollerup" userId="344756de-31c3-4833-9b33-bfb0d156ba36" providerId="ADAL" clId="{B6FB974C-1C56-4D77-8832-F0013A6D35E0}" dt="2023-03-06T14:54:19.238" v="2671"/>
          <ac:cxnSpMkLst>
            <pc:docMk/>
            <pc:sldMk cId="1936448271" sldId="353"/>
            <ac:cxnSpMk id="9" creationId="{116E0641-1CCB-4B15-8761-1B1BFDF3DB07}"/>
          </ac:cxnSpMkLst>
        </pc:cxnChg>
        <pc:cxnChg chg="add mod">
          <ac:chgData name="Kjeld Dollerup" userId="344756de-31c3-4833-9b33-bfb0d156ba36" providerId="ADAL" clId="{B6FB974C-1C56-4D77-8832-F0013A6D35E0}" dt="2023-03-06T14:54:46.734" v="2673" actId="1076"/>
          <ac:cxnSpMkLst>
            <pc:docMk/>
            <pc:sldMk cId="1936448271" sldId="353"/>
            <ac:cxnSpMk id="11" creationId="{0DE1FB84-DD8F-41CF-86EC-D2AD94F006DB}"/>
          </ac:cxnSpMkLst>
        </pc:cxnChg>
        <pc:cxnChg chg="add mod">
          <ac:chgData name="Kjeld Dollerup" userId="344756de-31c3-4833-9b33-bfb0d156ba36" providerId="ADAL" clId="{B6FB974C-1C56-4D77-8832-F0013A6D35E0}" dt="2023-03-06T14:54:46.734" v="2673" actId="1076"/>
          <ac:cxnSpMkLst>
            <pc:docMk/>
            <pc:sldMk cId="1936448271" sldId="353"/>
            <ac:cxnSpMk id="12" creationId="{BCDE5DA3-3853-4E26-A1B8-EF32607EC332}"/>
          </ac:cxnSpMkLst>
        </pc:cxnChg>
        <pc:cxnChg chg="add mod">
          <ac:chgData name="Kjeld Dollerup" userId="344756de-31c3-4833-9b33-bfb0d156ba36" providerId="ADAL" clId="{B6FB974C-1C56-4D77-8832-F0013A6D35E0}" dt="2023-03-06T14:54:46.734" v="2673" actId="1076"/>
          <ac:cxnSpMkLst>
            <pc:docMk/>
            <pc:sldMk cId="1936448271" sldId="353"/>
            <ac:cxnSpMk id="13" creationId="{603DAB87-8725-4CD5-995F-6812369E1335}"/>
          </ac:cxnSpMkLst>
        </pc:cxnChg>
        <pc:cxnChg chg="add mod">
          <ac:chgData name="Kjeld Dollerup" userId="344756de-31c3-4833-9b33-bfb0d156ba36" providerId="ADAL" clId="{B6FB974C-1C56-4D77-8832-F0013A6D35E0}" dt="2023-03-06T14:54:46.734" v="2673" actId="1076"/>
          <ac:cxnSpMkLst>
            <pc:docMk/>
            <pc:sldMk cId="1936448271" sldId="353"/>
            <ac:cxnSpMk id="15" creationId="{FFD5A57A-F63F-47FD-AEA5-7D1CECBF8772}"/>
          </ac:cxnSpMkLst>
        </pc:cxnChg>
        <pc:cxnChg chg="add mod">
          <ac:chgData name="Kjeld Dollerup" userId="344756de-31c3-4833-9b33-bfb0d156ba36" providerId="ADAL" clId="{B6FB974C-1C56-4D77-8832-F0013A6D35E0}" dt="2023-03-06T14:54:46.734" v="2673" actId="1076"/>
          <ac:cxnSpMkLst>
            <pc:docMk/>
            <pc:sldMk cId="1936448271" sldId="353"/>
            <ac:cxnSpMk id="16" creationId="{FBB381AC-06E6-45BF-9ACB-14630F3B0977}"/>
          </ac:cxnSpMkLst>
        </pc:cxnChg>
        <pc:cxnChg chg="add mod">
          <ac:chgData name="Kjeld Dollerup" userId="344756de-31c3-4833-9b33-bfb0d156ba36" providerId="ADAL" clId="{B6FB974C-1C56-4D77-8832-F0013A6D35E0}" dt="2023-03-06T14:54:46.734" v="2673" actId="1076"/>
          <ac:cxnSpMkLst>
            <pc:docMk/>
            <pc:sldMk cId="1936448271" sldId="353"/>
            <ac:cxnSpMk id="17" creationId="{D68E3F98-080C-419B-AE2A-D9848FC023E2}"/>
          </ac:cxnSpMkLst>
        </pc:cxnChg>
        <pc:cxnChg chg="add mod">
          <ac:chgData name="Kjeld Dollerup" userId="344756de-31c3-4833-9b33-bfb0d156ba36" providerId="ADAL" clId="{B6FB974C-1C56-4D77-8832-F0013A6D35E0}" dt="2023-03-06T14:54:46.734" v="2673" actId="1076"/>
          <ac:cxnSpMkLst>
            <pc:docMk/>
            <pc:sldMk cId="1936448271" sldId="353"/>
            <ac:cxnSpMk id="18" creationId="{22BCED08-744A-47EF-90A1-A8B76C8010E2}"/>
          </ac:cxnSpMkLst>
        </pc:cxnChg>
        <pc:cxnChg chg="add mod">
          <ac:chgData name="Kjeld Dollerup" userId="344756de-31c3-4833-9b33-bfb0d156ba36" providerId="ADAL" clId="{B6FB974C-1C56-4D77-8832-F0013A6D35E0}" dt="2023-03-06T14:54:46.734" v="2673" actId="1076"/>
          <ac:cxnSpMkLst>
            <pc:docMk/>
            <pc:sldMk cId="1936448271" sldId="353"/>
            <ac:cxnSpMk id="19" creationId="{796EA00B-7F48-40A0-A75A-93E9FA663B0F}"/>
          </ac:cxnSpMkLst>
        </pc:cxnChg>
        <pc:cxnChg chg="add mod">
          <ac:chgData name="Kjeld Dollerup" userId="344756de-31c3-4833-9b33-bfb0d156ba36" providerId="ADAL" clId="{B6FB974C-1C56-4D77-8832-F0013A6D35E0}" dt="2023-03-06T14:54:46.734" v="2673" actId="1076"/>
          <ac:cxnSpMkLst>
            <pc:docMk/>
            <pc:sldMk cId="1936448271" sldId="353"/>
            <ac:cxnSpMk id="21" creationId="{FE843B73-2964-455A-B2FC-B8068CAD3A2D}"/>
          </ac:cxnSpMkLst>
        </pc:cxnChg>
        <pc:cxnChg chg="add mod">
          <ac:chgData name="Kjeld Dollerup" userId="344756de-31c3-4833-9b33-bfb0d156ba36" providerId="ADAL" clId="{B6FB974C-1C56-4D77-8832-F0013A6D35E0}" dt="2023-03-06T14:54:46.734" v="2673" actId="1076"/>
          <ac:cxnSpMkLst>
            <pc:docMk/>
            <pc:sldMk cId="1936448271" sldId="353"/>
            <ac:cxnSpMk id="22" creationId="{DE344A82-0196-4F8B-9DBC-B487ADED3683}"/>
          </ac:cxnSpMkLst>
        </pc:cxnChg>
        <pc:cxnChg chg="add mod">
          <ac:chgData name="Kjeld Dollerup" userId="344756de-31c3-4833-9b33-bfb0d156ba36" providerId="ADAL" clId="{B6FB974C-1C56-4D77-8832-F0013A6D35E0}" dt="2023-03-06T14:55:45.912" v="2679" actId="1076"/>
          <ac:cxnSpMkLst>
            <pc:docMk/>
            <pc:sldMk cId="1936448271" sldId="353"/>
            <ac:cxnSpMk id="25" creationId="{286BDD8F-3E5D-40C5-B637-2ACF548C6DAE}"/>
          </ac:cxnSpMkLst>
        </pc:cxnChg>
        <pc:cxnChg chg="add mod">
          <ac:chgData name="Kjeld Dollerup" userId="344756de-31c3-4833-9b33-bfb0d156ba36" providerId="ADAL" clId="{B6FB974C-1C56-4D77-8832-F0013A6D35E0}" dt="2023-03-06T14:55:45.912" v="2679" actId="1076"/>
          <ac:cxnSpMkLst>
            <pc:docMk/>
            <pc:sldMk cId="1936448271" sldId="353"/>
            <ac:cxnSpMk id="26" creationId="{34F890E4-CA8A-451D-9023-09D3BDEBA701}"/>
          </ac:cxnSpMkLst>
        </pc:cxnChg>
        <pc:cxnChg chg="add mod">
          <ac:chgData name="Kjeld Dollerup" userId="344756de-31c3-4833-9b33-bfb0d156ba36" providerId="ADAL" clId="{B6FB974C-1C56-4D77-8832-F0013A6D35E0}" dt="2023-03-06T14:55:45.912" v="2679" actId="1076"/>
          <ac:cxnSpMkLst>
            <pc:docMk/>
            <pc:sldMk cId="1936448271" sldId="353"/>
            <ac:cxnSpMk id="27" creationId="{8020FC0D-B219-497A-BACE-B0D725EBE724}"/>
          </ac:cxnSpMkLst>
        </pc:cxnChg>
        <pc:cxnChg chg="add mod">
          <ac:chgData name="Kjeld Dollerup" userId="344756de-31c3-4833-9b33-bfb0d156ba36" providerId="ADAL" clId="{B6FB974C-1C56-4D77-8832-F0013A6D35E0}" dt="2023-03-06T14:55:45.912" v="2679" actId="1076"/>
          <ac:cxnSpMkLst>
            <pc:docMk/>
            <pc:sldMk cId="1936448271" sldId="353"/>
            <ac:cxnSpMk id="30" creationId="{610FBEF4-87BA-46C5-B133-9083DC0B483F}"/>
          </ac:cxnSpMkLst>
        </pc:cxnChg>
        <pc:cxnChg chg="add del mod">
          <ac:chgData name="Kjeld Dollerup" userId="344756de-31c3-4833-9b33-bfb0d156ba36" providerId="ADAL" clId="{B6FB974C-1C56-4D77-8832-F0013A6D35E0}" dt="2023-03-06T14:55:57.322" v="2681"/>
          <ac:cxnSpMkLst>
            <pc:docMk/>
            <pc:sldMk cId="1936448271" sldId="353"/>
            <ac:cxnSpMk id="31" creationId="{E0AC4613-2C28-4CE8-9DDC-35FBA9836549}"/>
          </ac:cxnSpMkLst>
        </pc:cxnChg>
        <pc:cxnChg chg="add del mod">
          <ac:chgData name="Kjeld Dollerup" userId="344756de-31c3-4833-9b33-bfb0d156ba36" providerId="ADAL" clId="{B6FB974C-1C56-4D77-8832-F0013A6D35E0}" dt="2023-03-06T14:55:57.322" v="2681"/>
          <ac:cxnSpMkLst>
            <pc:docMk/>
            <pc:sldMk cId="1936448271" sldId="353"/>
            <ac:cxnSpMk id="32" creationId="{12CC2B12-6F12-4E8D-847C-EE5B677BB5FC}"/>
          </ac:cxnSpMkLst>
        </pc:cxnChg>
        <pc:cxnChg chg="add del mod">
          <ac:chgData name="Kjeld Dollerup" userId="344756de-31c3-4833-9b33-bfb0d156ba36" providerId="ADAL" clId="{B6FB974C-1C56-4D77-8832-F0013A6D35E0}" dt="2023-03-06T14:55:57.322" v="2681"/>
          <ac:cxnSpMkLst>
            <pc:docMk/>
            <pc:sldMk cId="1936448271" sldId="353"/>
            <ac:cxnSpMk id="33" creationId="{5EFF6EA4-E3FF-46A5-A82B-BA7F46775F8B}"/>
          </ac:cxnSpMkLst>
        </pc:cxnChg>
        <pc:cxnChg chg="add del mod">
          <ac:chgData name="Kjeld Dollerup" userId="344756de-31c3-4833-9b33-bfb0d156ba36" providerId="ADAL" clId="{B6FB974C-1C56-4D77-8832-F0013A6D35E0}" dt="2023-03-06T14:55:57.322" v="2681"/>
          <ac:cxnSpMkLst>
            <pc:docMk/>
            <pc:sldMk cId="1936448271" sldId="353"/>
            <ac:cxnSpMk id="36" creationId="{53B1EFEA-A738-4C99-8D8F-F690D978303A}"/>
          </ac:cxnSpMkLst>
        </pc:cxnChg>
      </pc:sldChg>
      <pc:sldChg chg="add">
        <pc:chgData name="Kjeld Dollerup" userId="344756de-31c3-4833-9b33-bfb0d156ba36" providerId="ADAL" clId="{B6FB974C-1C56-4D77-8832-F0013A6D35E0}" dt="2023-03-06T14:39:54.174" v="2322"/>
        <pc:sldMkLst>
          <pc:docMk/>
          <pc:sldMk cId="1921465720" sldId="354"/>
        </pc:sldMkLst>
      </pc:sldChg>
      <pc:sldChg chg="add">
        <pc:chgData name="Kjeld Dollerup" userId="344756de-31c3-4833-9b33-bfb0d156ba36" providerId="ADAL" clId="{B6FB974C-1C56-4D77-8832-F0013A6D35E0}" dt="2023-03-06T14:39:56.076" v="2323"/>
        <pc:sldMkLst>
          <pc:docMk/>
          <pc:sldMk cId="94257518" sldId="355"/>
        </pc:sldMkLst>
      </pc:sldChg>
      <pc:sldMasterChg chg="delSldLayout">
        <pc:chgData name="Kjeld Dollerup" userId="344756de-31c3-4833-9b33-bfb0d156ba36" providerId="ADAL" clId="{B6FB974C-1C56-4D77-8832-F0013A6D35E0}" dt="2023-03-06T14:02:44.181" v="1863" actId="47"/>
        <pc:sldMasterMkLst>
          <pc:docMk/>
          <pc:sldMasterMk cId="1910346860" sldId="2147483693"/>
        </pc:sldMasterMkLst>
        <pc:sldLayoutChg chg="del">
          <pc:chgData name="Kjeld Dollerup" userId="344756de-31c3-4833-9b33-bfb0d156ba36" providerId="ADAL" clId="{B6FB974C-1C56-4D77-8832-F0013A6D35E0}" dt="2023-03-06T14:02:44.181" v="1863" actId="47"/>
          <pc:sldLayoutMkLst>
            <pc:docMk/>
            <pc:sldMasterMk cId="1910346860" sldId="2147483693"/>
            <pc:sldLayoutMk cId="3299509922" sldId="2147483729"/>
          </pc:sldLayoutMkLst>
        </pc:sldLayoutChg>
      </pc:sldMasterChg>
    </pc:docChg>
  </pc:docChgLst>
  <pc:docChgLst>
    <pc:chgData name="Kjeld Dollerup" userId="344756de-31c3-4833-9b33-bfb0d156ba36" providerId="ADAL" clId="{7DE1BCDC-81ED-4282-9609-B09B58E27382}"/>
    <pc:docChg chg="addSld modSld">
      <pc:chgData name="Kjeld Dollerup" userId="344756de-31c3-4833-9b33-bfb0d156ba36" providerId="ADAL" clId="{7DE1BCDC-81ED-4282-9609-B09B58E27382}" dt="2023-11-01T09:58:49.328" v="2"/>
      <pc:docMkLst>
        <pc:docMk/>
      </pc:docMkLst>
      <pc:sldChg chg="modSp mod">
        <pc:chgData name="Kjeld Dollerup" userId="344756de-31c3-4833-9b33-bfb0d156ba36" providerId="ADAL" clId="{7DE1BCDC-81ED-4282-9609-B09B58E27382}" dt="2023-10-30T10:51:52.805" v="1" actId="20577"/>
        <pc:sldMkLst>
          <pc:docMk/>
          <pc:sldMk cId="12790825" sldId="362"/>
        </pc:sldMkLst>
        <pc:spChg chg="mod">
          <ac:chgData name="Kjeld Dollerup" userId="344756de-31c3-4833-9b33-bfb0d156ba36" providerId="ADAL" clId="{7DE1BCDC-81ED-4282-9609-B09B58E27382}" dt="2023-10-30T10:51:52.805" v="1" actId="20577"/>
          <ac:spMkLst>
            <pc:docMk/>
            <pc:sldMk cId="12790825" sldId="362"/>
            <ac:spMk id="9" creationId="{C702BC2A-BFBB-3986-7307-0E6BD0AC068A}"/>
          </ac:spMkLst>
        </pc:spChg>
      </pc:sldChg>
      <pc:sldChg chg="add">
        <pc:chgData name="Kjeld Dollerup" userId="344756de-31c3-4833-9b33-bfb0d156ba36" providerId="ADAL" clId="{7DE1BCDC-81ED-4282-9609-B09B58E27382}" dt="2023-11-01T09:58:49.328" v="2"/>
        <pc:sldMkLst>
          <pc:docMk/>
          <pc:sldMk cId="2038638436" sldId="698"/>
        </pc:sldMkLst>
      </pc:sldChg>
      <pc:sldChg chg="add">
        <pc:chgData name="Kjeld Dollerup" userId="344756de-31c3-4833-9b33-bfb0d156ba36" providerId="ADAL" clId="{7DE1BCDC-81ED-4282-9609-B09B58E27382}" dt="2023-11-01T09:58:49.328" v="2"/>
        <pc:sldMkLst>
          <pc:docMk/>
          <pc:sldMk cId="2997311865" sldId="704"/>
        </pc:sldMkLst>
      </pc:sldChg>
      <pc:sldChg chg="add">
        <pc:chgData name="Kjeld Dollerup" userId="344756de-31c3-4833-9b33-bfb0d156ba36" providerId="ADAL" clId="{7DE1BCDC-81ED-4282-9609-B09B58E27382}" dt="2023-11-01T09:58:49.328" v="2"/>
        <pc:sldMkLst>
          <pc:docMk/>
          <pc:sldMk cId="2317988062" sldId="2113839577"/>
        </pc:sldMkLst>
      </pc:sldChg>
      <pc:sldChg chg="add">
        <pc:chgData name="Kjeld Dollerup" userId="344756de-31c3-4833-9b33-bfb0d156ba36" providerId="ADAL" clId="{7DE1BCDC-81ED-4282-9609-B09B58E27382}" dt="2023-11-01T09:58:49.328" v="2"/>
        <pc:sldMkLst>
          <pc:docMk/>
          <pc:sldMk cId="1191770614" sldId="2113839590"/>
        </pc:sldMkLst>
      </pc:sldChg>
      <pc:sldChg chg="add">
        <pc:chgData name="Kjeld Dollerup" userId="344756de-31c3-4833-9b33-bfb0d156ba36" providerId="ADAL" clId="{7DE1BCDC-81ED-4282-9609-B09B58E27382}" dt="2023-11-01T09:58:49.328" v="2"/>
        <pc:sldMkLst>
          <pc:docMk/>
          <pc:sldMk cId="3558692175" sldId="2113839593"/>
        </pc:sldMkLst>
      </pc:sldChg>
      <pc:sldChg chg="add">
        <pc:chgData name="Kjeld Dollerup" userId="344756de-31c3-4833-9b33-bfb0d156ba36" providerId="ADAL" clId="{7DE1BCDC-81ED-4282-9609-B09B58E27382}" dt="2023-11-01T09:58:49.328" v="2"/>
        <pc:sldMkLst>
          <pc:docMk/>
          <pc:sldMk cId="240171510" sldId="21138395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1EA717-5862-482B-A84D-66B6E5488E50}"/>
              </a:ext>
            </a:extLst>
          </p:cNvPr>
          <p:cNvSpPr>
            <a:spLocks noGrp="1"/>
          </p:cNvSpPr>
          <p:nvPr>
            <p:ph type="hdr" sz="quarter"/>
          </p:nvPr>
        </p:nvSpPr>
        <p:spPr>
          <a:xfrm>
            <a:off x="502356" y="1"/>
            <a:ext cx="5274032" cy="460196"/>
          </a:xfrm>
          <a:prstGeom prst="rect">
            <a:avLst/>
          </a:prstGeom>
        </p:spPr>
        <p:txBody>
          <a:bodyPr vert="horz" lIns="0" tIns="0" rIns="0" bIns="0" rtlCol="0" anchor="b" anchorCtr="0"/>
          <a:lstStyle>
            <a:lvl1pPr algn="l">
              <a:defRPr sz="1300"/>
            </a:lvl1pPr>
          </a:lstStyle>
          <a:p>
            <a:endParaRPr lang="en-US" sz="900">
              <a:solidFill>
                <a:schemeClr val="accent3"/>
              </a:solidFill>
            </a:endParaRPr>
          </a:p>
        </p:txBody>
      </p:sp>
      <p:sp>
        <p:nvSpPr>
          <p:cNvPr id="3" name="Date Placeholder 2">
            <a:extLst>
              <a:ext uri="{FF2B5EF4-FFF2-40B4-BE49-F238E27FC236}">
                <a16:creationId xmlns:a16="http://schemas.microsoft.com/office/drawing/2014/main" id="{1D04BB50-BF5E-43B0-8FBC-D66B1692D92C}"/>
              </a:ext>
            </a:extLst>
          </p:cNvPr>
          <p:cNvSpPr>
            <a:spLocks noGrp="1"/>
          </p:cNvSpPr>
          <p:nvPr>
            <p:ph type="dt" sz="quarter" idx="1"/>
          </p:nvPr>
        </p:nvSpPr>
        <p:spPr>
          <a:xfrm>
            <a:off x="5776396" y="1"/>
            <a:ext cx="893988" cy="460196"/>
          </a:xfrm>
          <a:prstGeom prst="rect">
            <a:avLst/>
          </a:prstGeom>
        </p:spPr>
        <p:txBody>
          <a:bodyPr vert="horz" lIns="0" tIns="0" rIns="0" bIns="0" rtlCol="0" anchor="b" anchorCtr="0"/>
          <a:lstStyle>
            <a:lvl1pPr algn="r">
              <a:defRPr sz="1300"/>
            </a:lvl1pPr>
          </a:lstStyle>
          <a:p>
            <a:fld id="{F8A33DC6-7189-4BFE-8DD0-E49CA5F3FAFB}" type="datetimeFigureOut">
              <a:rPr lang="en-US" sz="900" smtClean="0">
                <a:solidFill>
                  <a:schemeClr val="accent3"/>
                </a:solidFill>
              </a:rPr>
              <a:t>3/5/2024</a:t>
            </a:fld>
            <a:endParaRPr lang="en-US" sz="900">
              <a:solidFill>
                <a:schemeClr val="accent3"/>
              </a:solidFill>
            </a:endParaRPr>
          </a:p>
        </p:txBody>
      </p:sp>
      <p:sp>
        <p:nvSpPr>
          <p:cNvPr id="4" name="Footer Placeholder 3">
            <a:extLst>
              <a:ext uri="{FF2B5EF4-FFF2-40B4-BE49-F238E27FC236}">
                <a16:creationId xmlns:a16="http://schemas.microsoft.com/office/drawing/2014/main" id="{FBB225E1-9287-41EB-95A1-AEAB1F1EA2BA}"/>
              </a:ext>
            </a:extLst>
          </p:cNvPr>
          <p:cNvSpPr>
            <a:spLocks noGrp="1"/>
          </p:cNvSpPr>
          <p:nvPr>
            <p:ph type="ftr" sz="quarter" idx="2"/>
          </p:nvPr>
        </p:nvSpPr>
        <p:spPr>
          <a:xfrm>
            <a:off x="513644" y="9831675"/>
            <a:ext cx="5262736" cy="402939"/>
          </a:xfrm>
          <a:prstGeom prst="rect">
            <a:avLst/>
          </a:prstGeom>
        </p:spPr>
        <p:txBody>
          <a:bodyPr vert="horz" lIns="0" tIns="0" rIns="0" bIns="0" rtlCol="0" anchor="t" anchorCtr="0"/>
          <a:lstStyle>
            <a:lvl1pPr algn="l">
              <a:defRPr sz="1300"/>
            </a:lvl1pPr>
          </a:lstStyle>
          <a:p>
            <a:endParaRPr lang="en-US" sz="900">
              <a:solidFill>
                <a:schemeClr val="accent3"/>
              </a:solidFill>
            </a:endParaRPr>
          </a:p>
        </p:txBody>
      </p:sp>
      <p:sp>
        <p:nvSpPr>
          <p:cNvPr id="5" name="Slide Number Placeholder 4">
            <a:extLst>
              <a:ext uri="{FF2B5EF4-FFF2-40B4-BE49-F238E27FC236}">
                <a16:creationId xmlns:a16="http://schemas.microsoft.com/office/drawing/2014/main" id="{DF68EDD5-F456-4E5E-84B4-279C5BDB5FBE}"/>
              </a:ext>
            </a:extLst>
          </p:cNvPr>
          <p:cNvSpPr>
            <a:spLocks noGrp="1"/>
          </p:cNvSpPr>
          <p:nvPr>
            <p:ph type="sldNum" sz="quarter" idx="3"/>
          </p:nvPr>
        </p:nvSpPr>
        <p:spPr>
          <a:xfrm>
            <a:off x="5776387" y="9831675"/>
            <a:ext cx="893970" cy="402939"/>
          </a:xfrm>
          <a:prstGeom prst="rect">
            <a:avLst/>
          </a:prstGeom>
        </p:spPr>
        <p:txBody>
          <a:bodyPr vert="horz" lIns="0" tIns="0" rIns="0" bIns="0" rtlCol="0" anchor="t" anchorCtr="0"/>
          <a:lstStyle>
            <a:lvl1pPr algn="r">
              <a:defRPr sz="1300"/>
            </a:lvl1pPr>
          </a:lstStyle>
          <a:p>
            <a:fld id="{D1AE2F1A-DAED-4128-825D-67835F0D7AD1}" type="slidenum">
              <a:rPr lang="en-US" sz="900" smtClean="0">
                <a:solidFill>
                  <a:schemeClr val="accent3"/>
                </a:solidFill>
              </a:rPr>
              <a:t>‹nr.›</a:t>
            </a:fld>
            <a:endParaRPr lang="en-US" sz="900">
              <a:solidFill>
                <a:schemeClr val="accent3"/>
              </a:solidFill>
            </a:endParaRPr>
          </a:p>
        </p:txBody>
      </p:sp>
    </p:spTree>
    <p:extLst>
      <p:ext uri="{BB962C8B-B14F-4D97-AF65-F5344CB8AC3E}">
        <p14:creationId xmlns:p14="http://schemas.microsoft.com/office/powerpoint/2010/main" val="289891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09930" y="-1"/>
            <a:ext cx="5080527" cy="460203"/>
          </a:xfrm>
          <a:prstGeom prst="rect">
            <a:avLst/>
          </a:prstGeom>
        </p:spPr>
        <p:txBody>
          <a:bodyPr vert="horz" lIns="0" tIns="0" rIns="0" bIns="0" rtlCol="0" anchor="b" anchorCtr="0"/>
          <a:lstStyle>
            <a:lvl1pPr algn="l">
              <a:defRPr sz="900">
                <a:solidFill>
                  <a:schemeClr val="accent3"/>
                </a:solidFill>
              </a:defRPr>
            </a:lvl1pPr>
          </a:lstStyle>
          <a:p>
            <a:endParaRPr lang="en-US" noProof="0"/>
          </a:p>
        </p:txBody>
      </p:sp>
      <p:sp>
        <p:nvSpPr>
          <p:cNvPr id="3" name="Date Placeholder 2"/>
          <p:cNvSpPr>
            <a:spLocks noGrp="1"/>
          </p:cNvSpPr>
          <p:nvPr>
            <p:ph type="dt" idx="1"/>
          </p:nvPr>
        </p:nvSpPr>
        <p:spPr>
          <a:xfrm>
            <a:off x="5790457" y="-1"/>
            <a:ext cx="879928" cy="460203"/>
          </a:xfrm>
          <a:prstGeom prst="rect">
            <a:avLst/>
          </a:prstGeom>
        </p:spPr>
        <p:txBody>
          <a:bodyPr vert="horz" lIns="0" tIns="0" rIns="0" bIns="0" rtlCol="0" anchor="b" anchorCtr="0"/>
          <a:lstStyle>
            <a:lvl1pPr algn="r">
              <a:defRPr sz="900">
                <a:solidFill>
                  <a:schemeClr val="accent3"/>
                </a:solidFill>
              </a:defRPr>
            </a:lvl1pPr>
          </a:lstStyle>
          <a:p>
            <a:fld id="{311C9C36-99AB-447C-9BE9-5C3CCC87BD67}" type="datetimeFigureOut">
              <a:rPr lang="en-US" noProof="0" smtClean="0"/>
              <a:pPr/>
              <a:t>3/5/2024</a:t>
            </a:fld>
            <a:endParaRPr lang="en-US" noProof="0"/>
          </a:p>
        </p:txBody>
      </p:sp>
      <p:sp>
        <p:nvSpPr>
          <p:cNvPr id="4" name="Slide Image Placeholder 3"/>
          <p:cNvSpPr>
            <a:spLocks noGrp="1" noRot="1" noChangeAspect="1"/>
          </p:cNvSpPr>
          <p:nvPr>
            <p:ph type="sldImg" idx="2"/>
          </p:nvPr>
        </p:nvSpPr>
        <p:spPr>
          <a:xfrm>
            <a:off x="709928" y="661988"/>
            <a:ext cx="5960457" cy="3353950"/>
          </a:xfrm>
          <a:prstGeom prst="rect">
            <a:avLst/>
          </a:prstGeom>
          <a:noFill/>
          <a:ln w="12700">
            <a:solidFill>
              <a:prstClr val="black"/>
            </a:solidFill>
          </a:ln>
        </p:spPr>
        <p:txBody>
          <a:bodyPr vert="horz" lIns="99048" tIns="49524" rIns="99048" bIns="49524" rtlCol="0" anchor="ctr"/>
          <a:lstStyle/>
          <a:p>
            <a:endParaRPr lang="en-US" noProof="0"/>
          </a:p>
        </p:txBody>
      </p:sp>
      <p:sp>
        <p:nvSpPr>
          <p:cNvPr id="5" name="Notes Placeholder 4"/>
          <p:cNvSpPr>
            <a:spLocks noGrp="1"/>
          </p:cNvSpPr>
          <p:nvPr>
            <p:ph type="body" sz="quarter" idx="3"/>
          </p:nvPr>
        </p:nvSpPr>
        <p:spPr>
          <a:xfrm>
            <a:off x="709931" y="4490415"/>
            <a:ext cx="5960454" cy="51387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6" name="Footer Placeholder 5"/>
          <p:cNvSpPr>
            <a:spLocks noGrp="1"/>
          </p:cNvSpPr>
          <p:nvPr>
            <p:ph type="ftr" sz="quarter" idx="4"/>
          </p:nvPr>
        </p:nvSpPr>
        <p:spPr>
          <a:xfrm>
            <a:off x="709928" y="9831675"/>
            <a:ext cx="5080528" cy="402938"/>
          </a:xfrm>
          <a:prstGeom prst="rect">
            <a:avLst/>
          </a:prstGeom>
        </p:spPr>
        <p:txBody>
          <a:bodyPr vert="horz" lIns="0" tIns="0" rIns="0" bIns="0" rtlCol="0" anchor="t" anchorCtr="0"/>
          <a:lstStyle>
            <a:lvl1pPr algn="l">
              <a:defRPr sz="900">
                <a:solidFill>
                  <a:schemeClr val="accent3"/>
                </a:solidFill>
              </a:defRPr>
            </a:lvl1pPr>
          </a:lstStyle>
          <a:p>
            <a:endParaRPr lang="en-US" noProof="0"/>
          </a:p>
        </p:txBody>
      </p:sp>
      <p:sp>
        <p:nvSpPr>
          <p:cNvPr id="7" name="Slide Number Placeholder 6"/>
          <p:cNvSpPr>
            <a:spLocks noGrp="1"/>
          </p:cNvSpPr>
          <p:nvPr>
            <p:ph type="sldNum" sz="quarter" idx="5"/>
          </p:nvPr>
        </p:nvSpPr>
        <p:spPr>
          <a:xfrm>
            <a:off x="5790456" y="9831675"/>
            <a:ext cx="879929" cy="402938"/>
          </a:xfrm>
          <a:prstGeom prst="rect">
            <a:avLst/>
          </a:prstGeom>
        </p:spPr>
        <p:txBody>
          <a:bodyPr vert="horz" lIns="0" tIns="0" rIns="0" bIns="0" rtlCol="0" anchor="t" anchorCtr="0"/>
          <a:lstStyle>
            <a:lvl1pPr algn="r">
              <a:defRPr sz="900">
                <a:solidFill>
                  <a:schemeClr val="accent3"/>
                </a:solidFill>
              </a:defRPr>
            </a:lvl1pPr>
          </a:lstStyle>
          <a:p>
            <a:fld id="{E2193197-4140-457F-913F-AACE700F5E42}" type="slidenum">
              <a:rPr lang="en-US" noProof="0" smtClean="0"/>
              <a:pPr/>
              <a:t>‹nr.›</a:t>
            </a:fld>
            <a:endParaRPr lang="en-US" noProof="0"/>
          </a:p>
        </p:txBody>
      </p:sp>
    </p:spTree>
    <p:extLst>
      <p:ext uri="{BB962C8B-B14F-4D97-AF65-F5344CB8AC3E}">
        <p14:creationId xmlns:p14="http://schemas.microsoft.com/office/powerpoint/2010/main" val="3040740696"/>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400"/>
      </a:spcBef>
      <a:spcAft>
        <a:spcPts val="400"/>
      </a:spcAft>
      <a:defRPr sz="900" kern="1200">
        <a:solidFill>
          <a:schemeClr val="tx1"/>
        </a:solidFill>
        <a:latin typeface="+mn-lt"/>
        <a:ea typeface="+mn-ea"/>
        <a:cs typeface="+mn-cs"/>
      </a:defRPr>
    </a:lvl1pPr>
    <a:lvl2pPr marL="0" algn="l" defTabSz="685800" rtl="0" eaLnBrk="1" latinLnBrk="0" hangingPunct="1">
      <a:spcBef>
        <a:spcPts val="400"/>
      </a:spcBef>
      <a:spcAft>
        <a:spcPts val="400"/>
      </a:spcAft>
      <a:defRPr sz="900" kern="1200">
        <a:solidFill>
          <a:schemeClr val="tx1"/>
        </a:solidFill>
        <a:latin typeface="+mj-lt"/>
        <a:ea typeface="+mn-ea"/>
        <a:cs typeface="+mn-cs"/>
      </a:defRPr>
    </a:lvl2pPr>
    <a:lvl3pPr marL="180000" indent="-180000" algn="l" defTabSz="685800" rtl="0" eaLnBrk="1" latinLnBrk="0" hangingPunct="1">
      <a:spcBef>
        <a:spcPts val="400"/>
      </a:spcBef>
      <a:spcAft>
        <a:spcPts val="400"/>
      </a:spcAft>
      <a:buClr>
        <a:schemeClr val="tx2"/>
      </a:buClr>
      <a:buFont typeface="Wingdings" panose="05000000000000000000" pitchFamily="2" charset="2"/>
      <a:buChar char="§"/>
      <a:defRPr sz="900" kern="1200">
        <a:solidFill>
          <a:schemeClr val="tx1"/>
        </a:solidFill>
        <a:latin typeface="+mn-lt"/>
        <a:ea typeface="+mn-ea"/>
        <a:cs typeface="+mn-cs"/>
      </a:defRPr>
    </a:lvl3pPr>
    <a:lvl4pPr marL="360000" indent="-180000" algn="l" defTabSz="685800" rtl="0" eaLnBrk="1" latinLnBrk="0" hangingPunct="1">
      <a:spcBef>
        <a:spcPts val="0"/>
      </a:spcBef>
      <a:spcAft>
        <a:spcPts val="400"/>
      </a:spcAft>
      <a:buClr>
        <a:schemeClr val="bg2"/>
      </a:buClr>
      <a:buFont typeface="Hella DIN Universal" panose="02000506020000020004" pitchFamily="50" charset="0"/>
      <a:buChar char="→"/>
      <a:defRPr sz="900" kern="1200">
        <a:solidFill>
          <a:schemeClr val="tx1"/>
        </a:solidFill>
        <a:latin typeface="+mn-lt"/>
        <a:ea typeface="+mn-ea"/>
        <a:cs typeface="+mn-cs"/>
      </a:defRPr>
    </a:lvl4pPr>
    <a:lvl5pPr marL="180000" indent="-180000" algn="l" defTabSz="685800" rtl="0" eaLnBrk="1" latinLnBrk="0" hangingPunct="1">
      <a:spcBef>
        <a:spcPts val="400"/>
      </a:spcBef>
      <a:spcAft>
        <a:spcPts val="400"/>
      </a:spcAft>
      <a:buClr>
        <a:schemeClr val="tx2"/>
      </a:buClr>
      <a:buFont typeface="+mj-lt"/>
      <a:buAutoNum type="arabicPeriod"/>
      <a:defRPr sz="900" kern="1200">
        <a:solidFill>
          <a:schemeClr val="tx1"/>
        </a:solidFill>
        <a:latin typeface="+mn-lt"/>
        <a:ea typeface="+mn-ea"/>
        <a:cs typeface="+mn-cs"/>
      </a:defRPr>
    </a:lvl5pPr>
    <a:lvl6pPr marL="360000" indent="-180000" algn="l" defTabSz="685800" rtl="0" eaLnBrk="1" latinLnBrk="0" hangingPunct="1">
      <a:spcBef>
        <a:spcPts val="0"/>
      </a:spcBef>
      <a:spcAft>
        <a:spcPts val="400"/>
      </a:spcAft>
      <a:buClr>
        <a:schemeClr val="tx2"/>
      </a:buClr>
      <a:buFont typeface="+mj-lt"/>
      <a:buAutoNum type="alphaLcPeriod"/>
      <a:defRPr sz="900" kern="1200">
        <a:solidFill>
          <a:schemeClr val="tx1"/>
        </a:solidFill>
        <a:latin typeface="+mn-lt"/>
        <a:ea typeface="+mn-ea"/>
        <a:cs typeface="+mn-cs"/>
      </a:defRPr>
    </a:lvl6pPr>
    <a:lvl7pPr marL="0" algn="l" defTabSz="685800" rtl="0" eaLnBrk="1" latinLnBrk="0" hangingPunct="1">
      <a:spcBef>
        <a:spcPts val="400"/>
      </a:spcBef>
      <a:spcAft>
        <a:spcPts val="400"/>
      </a:spcAft>
      <a:defRPr sz="1200" kern="1200" cap="all" baseline="0">
        <a:solidFill>
          <a:schemeClr val="tx2"/>
        </a:solidFill>
        <a:latin typeface="+mj-lt"/>
        <a:ea typeface="+mn-ea"/>
        <a:cs typeface="+mn-cs"/>
      </a:defRPr>
    </a:lvl7pPr>
    <a:lvl8pPr marL="0" algn="l" defTabSz="685800" rtl="0" eaLnBrk="1" latinLnBrk="0" hangingPunct="1">
      <a:spcBef>
        <a:spcPts val="400"/>
      </a:spcBef>
      <a:spcAft>
        <a:spcPts val="400"/>
      </a:spcAft>
      <a:defRPr sz="1200" kern="1200" cap="all" baseline="0">
        <a:solidFill>
          <a:schemeClr val="tx1"/>
        </a:solidFill>
        <a:latin typeface="+mj-lt"/>
        <a:ea typeface="+mn-ea"/>
        <a:cs typeface="+mn-cs"/>
      </a:defRPr>
    </a:lvl8pPr>
    <a:lvl9pPr marL="0" algn="l" defTabSz="685800" rtl="0" eaLnBrk="1" latinLnBrk="0" hangingPunct="1">
      <a:spcBef>
        <a:spcPts val="400"/>
      </a:spcBef>
      <a:spcAft>
        <a:spcPts val="400"/>
      </a:spcAft>
      <a:defRPr sz="7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E2193197-4140-457F-913F-AACE700F5E42}" type="slidenum">
              <a:rPr lang="en-US" smtClean="0"/>
              <a:pPr/>
              <a:t>1</a:t>
            </a:fld>
            <a:endParaRPr lang="en-US"/>
          </a:p>
        </p:txBody>
      </p:sp>
      <p:sp>
        <p:nvSpPr>
          <p:cNvPr id="6" name="Slide Image Placeholder 5">
            <a:extLst>
              <a:ext uri="{FF2B5EF4-FFF2-40B4-BE49-F238E27FC236}">
                <a16:creationId xmlns:a16="http://schemas.microsoft.com/office/drawing/2014/main" id="{092ED2EF-ADA0-4DF7-AFD1-7066FF9ECCB5}"/>
              </a:ext>
            </a:extLst>
          </p:cNvPr>
          <p:cNvSpPr>
            <a:spLocks noGrp="1" noRot="1" noChangeAspect="1"/>
          </p:cNvSpPr>
          <p:nvPr>
            <p:ph type="sldImg"/>
          </p:nvPr>
        </p:nvSpPr>
        <p:spPr>
          <a:xfrm>
            <a:off x="709613" y="661988"/>
            <a:ext cx="5961062" cy="3354387"/>
          </a:xfrm>
        </p:spPr>
      </p:sp>
      <p:sp>
        <p:nvSpPr>
          <p:cNvPr id="7" name="Notes Placeholder 6">
            <a:extLst>
              <a:ext uri="{FF2B5EF4-FFF2-40B4-BE49-F238E27FC236}">
                <a16:creationId xmlns:a16="http://schemas.microsoft.com/office/drawing/2014/main" id="{3B69AF7B-068D-4358-85E9-C3173E62B11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584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Ford, Mazda mm. Kører med interne netværker med lavere hastighed til systemer som ikke er så krævende.</a:t>
            </a:r>
          </a:p>
          <a:p>
            <a:r>
              <a:rPr lang="da-DK" dirty="0"/>
              <a:t>Det vil være systemer som Infotainment, komfort mm.</a:t>
            </a:r>
          </a:p>
          <a:p>
            <a:r>
              <a:rPr lang="da-DK" dirty="0"/>
              <a:t>Derudover kan den kører med separat system til Radio information. </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19</a:t>
            </a:fld>
            <a:endParaRPr lang="en-US" noProof="0"/>
          </a:p>
        </p:txBody>
      </p:sp>
    </p:spTree>
    <p:extLst>
      <p:ext uri="{BB962C8B-B14F-4D97-AF65-F5344CB8AC3E}">
        <p14:creationId xmlns:p14="http://schemas.microsoft.com/office/powerpoint/2010/main" val="139797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Tabel oversigt over signal pin data på OBD2/EOBD stik, god til gennemgang mellem mærkespecifikke og ISO standarder </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20</a:t>
            </a:fld>
            <a:endParaRPr lang="en-US" noProof="0"/>
          </a:p>
        </p:txBody>
      </p:sp>
    </p:spTree>
    <p:extLst>
      <p:ext uri="{BB962C8B-B14F-4D97-AF65-F5344CB8AC3E}">
        <p14:creationId xmlns:p14="http://schemas.microsoft.com/office/powerpoint/2010/main" val="385857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Ældre systemer med k-linje kommunikation</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21</a:t>
            </a:fld>
            <a:endParaRPr lang="en-US" noProof="0"/>
          </a:p>
        </p:txBody>
      </p:sp>
    </p:spTree>
    <p:extLst>
      <p:ext uri="{BB962C8B-B14F-4D97-AF65-F5344CB8AC3E}">
        <p14:creationId xmlns:p14="http://schemas.microsoft.com/office/powerpoint/2010/main" val="241291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Styring gennem BSI boks i kabinen. Start spærre / Tændings signal til motor sidder i kommunikations modulet.</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22</a:t>
            </a:fld>
            <a:endParaRPr lang="en-US" noProof="0"/>
          </a:p>
        </p:txBody>
      </p:sp>
    </p:spTree>
    <p:extLst>
      <p:ext uri="{BB962C8B-B14F-4D97-AF65-F5344CB8AC3E}">
        <p14:creationId xmlns:p14="http://schemas.microsoft.com/office/powerpoint/2010/main" val="154900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Nyere biltyper som vi kender som dagens normer inden for kommunikation. </a:t>
            </a:r>
          </a:p>
          <a:p>
            <a:r>
              <a:rPr lang="da-DK" dirty="0"/>
              <a:t>CAN HIGH / LOW med reference modstande, til at frasorterer støj. Samt levere en fejlfindings mulighed.</a:t>
            </a:r>
          </a:p>
          <a:p>
            <a:r>
              <a:rPr lang="da-DK" dirty="0"/>
              <a:t>CAN MID speed på ben 3 &amp; 11 Som kører med lavere hastighed. (125Kbit) typisk</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23</a:t>
            </a:fld>
            <a:endParaRPr lang="en-US" noProof="0"/>
          </a:p>
        </p:txBody>
      </p:sp>
    </p:spTree>
    <p:extLst>
      <p:ext uri="{BB962C8B-B14F-4D97-AF65-F5344CB8AC3E}">
        <p14:creationId xmlns:p14="http://schemas.microsoft.com/office/powerpoint/2010/main" val="382422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Ligeså vel som set på tidligere slide, ses det tydeligt at informations forsørgelsen. Går direkte til evt. gateway modul.</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24</a:t>
            </a:fld>
            <a:endParaRPr lang="en-US" noProof="0"/>
          </a:p>
        </p:txBody>
      </p:sp>
    </p:spTree>
    <p:extLst>
      <p:ext uri="{BB962C8B-B14F-4D97-AF65-F5344CB8AC3E}">
        <p14:creationId xmlns:p14="http://schemas.microsoft.com/office/powerpoint/2010/main" val="114831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1968 – Første værksted for Racerbiler</a:t>
            </a:r>
          </a:p>
          <a:p>
            <a:r>
              <a:rPr lang="da-DK" dirty="0"/>
              <a:t>1983 – Måle og diagnose værktøj til udstødnings gasser</a:t>
            </a:r>
          </a:p>
          <a:p>
            <a:r>
              <a:rPr lang="da-DK" dirty="0"/>
              <a:t>1990 – </a:t>
            </a:r>
            <a:r>
              <a:rPr lang="da-DK" dirty="0" err="1"/>
              <a:t>Introducering</a:t>
            </a:r>
            <a:r>
              <a:rPr lang="da-DK" dirty="0"/>
              <a:t> af Gutmann </a:t>
            </a:r>
            <a:r>
              <a:rPr lang="da-DK" dirty="0" err="1"/>
              <a:t>Messtechnik</a:t>
            </a:r>
            <a:r>
              <a:rPr lang="da-DK" dirty="0"/>
              <a:t> tester</a:t>
            </a:r>
          </a:p>
          <a:p>
            <a:r>
              <a:rPr lang="da-DK" dirty="0"/>
              <a:t>1995 – </a:t>
            </a:r>
            <a:r>
              <a:rPr lang="da-DK" dirty="0" err="1"/>
              <a:t>Mega</a:t>
            </a:r>
            <a:r>
              <a:rPr lang="da-DK" dirty="0"/>
              <a:t> Macs 55</a:t>
            </a:r>
          </a:p>
          <a:p>
            <a:r>
              <a:rPr lang="da-DK" dirty="0"/>
              <a:t>1996 – Technical Call center</a:t>
            </a:r>
          </a:p>
          <a:p>
            <a:r>
              <a:rPr lang="da-DK" dirty="0"/>
              <a:t>2008 – Hella Gutmann Solutions – sammenkobling af Gutmann og Hella</a:t>
            </a:r>
          </a:p>
          <a:p>
            <a:r>
              <a:rPr lang="da-DK" dirty="0"/>
              <a:t>2010 – </a:t>
            </a:r>
            <a:r>
              <a:rPr lang="da-DK" dirty="0" err="1"/>
              <a:t>Mega</a:t>
            </a:r>
            <a:r>
              <a:rPr lang="da-DK" dirty="0"/>
              <a:t> Macs 66</a:t>
            </a:r>
          </a:p>
          <a:p>
            <a:r>
              <a:rPr lang="da-DK" dirty="0"/>
              <a:t>2013 – HGS  Data</a:t>
            </a:r>
          </a:p>
          <a:p>
            <a:r>
              <a:rPr lang="da-DK" dirty="0"/>
              <a:t>2016 – </a:t>
            </a:r>
            <a:r>
              <a:rPr lang="da-DK" dirty="0" err="1"/>
              <a:t>Passthru</a:t>
            </a:r>
            <a:endParaRPr lang="da-DK" dirty="0"/>
          </a:p>
          <a:p>
            <a:r>
              <a:rPr lang="da-DK" dirty="0"/>
              <a:t>2021 - </a:t>
            </a:r>
            <a:r>
              <a:rPr lang="da-DK" dirty="0" err="1"/>
              <a:t>mmX</a:t>
            </a:r>
            <a:endParaRPr lang="da-DK" dirty="0"/>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5</a:t>
            </a:fld>
            <a:endParaRPr lang="en-US" noProof="0"/>
          </a:p>
        </p:txBody>
      </p:sp>
    </p:spTree>
    <p:extLst>
      <p:ext uri="{BB962C8B-B14F-4D97-AF65-F5344CB8AC3E}">
        <p14:creationId xmlns:p14="http://schemas.microsoft.com/office/powerpoint/2010/main" val="362409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Hoved lokationer er markeret med grøn</a:t>
            </a:r>
          </a:p>
          <a:p>
            <a:r>
              <a:rPr lang="da-DK" dirty="0"/>
              <a:t>Salgskontorer / Forhandling er markeret med blå</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6</a:t>
            </a:fld>
            <a:endParaRPr lang="en-US" noProof="0"/>
          </a:p>
        </p:txBody>
      </p:sp>
    </p:spTree>
    <p:extLst>
      <p:ext uri="{BB962C8B-B14F-4D97-AF65-F5344CB8AC3E}">
        <p14:creationId xmlns:p14="http://schemas.microsoft.com/office/powerpoint/2010/main" val="307238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Total antal i hele organisationen</a:t>
            </a:r>
          </a:p>
          <a:p>
            <a:endParaRPr lang="da-DK" dirty="0"/>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7</a:t>
            </a:fld>
            <a:endParaRPr lang="en-US" noProof="0"/>
          </a:p>
        </p:txBody>
      </p:sp>
    </p:spTree>
    <p:extLst>
      <p:ext uri="{BB962C8B-B14F-4D97-AF65-F5344CB8AC3E}">
        <p14:creationId xmlns:p14="http://schemas.microsoft.com/office/powerpoint/2010/main" val="198146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Spørg ind til deres erfaringer, har de mødt det?</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12</a:t>
            </a:fld>
            <a:endParaRPr lang="en-US" noProof="0"/>
          </a:p>
        </p:txBody>
      </p:sp>
    </p:spTree>
    <p:extLst>
      <p:ext uri="{BB962C8B-B14F-4D97-AF65-F5344CB8AC3E}">
        <p14:creationId xmlns:p14="http://schemas.microsoft.com/office/powerpoint/2010/main" val="252104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err="1"/>
              <a:t>DoIP</a:t>
            </a:r>
            <a:r>
              <a:rPr lang="da-DK" dirty="0"/>
              <a:t> = Diagnose over internet </a:t>
            </a:r>
            <a:r>
              <a:rPr lang="da-DK" dirty="0" err="1"/>
              <a:t>protocol</a:t>
            </a:r>
            <a:endParaRPr lang="da-DK" dirty="0"/>
          </a:p>
          <a:p>
            <a:r>
              <a:rPr lang="da-DK" dirty="0"/>
              <a:t>V2X = </a:t>
            </a:r>
            <a:r>
              <a:rPr lang="da-DK" dirty="0" err="1"/>
              <a:t>Vehicle</a:t>
            </a:r>
            <a:r>
              <a:rPr lang="da-DK" dirty="0"/>
              <a:t> to </a:t>
            </a:r>
            <a:r>
              <a:rPr lang="da-DK" dirty="0" err="1"/>
              <a:t>everything</a:t>
            </a:r>
            <a:endParaRPr lang="da-DK" dirty="0"/>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14</a:t>
            </a:fld>
            <a:endParaRPr lang="en-US" noProof="0"/>
          </a:p>
        </p:txBody>
      </p:sp>
    </p:spTree>
    <p:extLst>
      <p:ext uri="{BB962C8B-B14F-4D97-AF65-F5344CB8AC3E}">
        <p14:creationId xmlns:p14="http://schemas.microsoft.com/office/powerpoint/2010/main" val="315290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err="1"/>
              <a:t>DoIP</a:t>
            </a:r>
            <a:r>
              <a:rPr lang="da-DK" dirty="0"/>
              <a:t> = Diagnose over internet </a:t>
            </a:r>
            <a:r>
              <a:rPr lang="da-DK" dirty="0" err="1"/>
              <a:t>protocol</a:t>
            </a:r>
            <a:endParaRPr lang="da-DK" dirty="0"/>
          </a:p>
          <a:p>
            <a:r>
              <a:rPr lang="da-DK" dirty="0"/>
              <a:t>V2X = </a:t>
            </a:r>
            <a:r>
              <a:rPr lang="da-DK" dirty="0" err="1"/>
              <a:t>Vehicle</a:t>
            </a:r>
            <a:r>
              <a:rPr lang="da-DK" dirty="0"/>
              <a:t> to </a:t>
            </a:r>
            <a:r>
              <a:rPr lang="da-DK" dirty="0" err="1"/>
              <a:t>everything</a:t>
            </a:r>
            <a:endParaRPr lang="da-DK" dirty="0"/>
          </a:p>
          <a:p>
            <a:endParaRPr lang="da-DK" dirty="0"/>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15</a:t>
            </a:fld>
            <a:endParaRPr lang="en-US" noProof="0"/>
          </a:p>
        </p:txBody>
      </p:sp>
    </p:spTree>
    <p:extLst>
      <p:ext uri="{BB962C8B-B14F-4D97-AF65-F5344CB8AC3E}">
        <p14:creationId xmlns:p14="http://schemas.microsoft.com/office/powerpoint/2010/main" val="390697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Vejlednings videoer til opsætning af </a:t>
            </a:r>
            <a:r>
              <a:rPr lang="da-DK" dirty="0" err="1"/>
              <a:t>Idnow</a:t>
            </a:r>
            <a:r>
              <a:rPr lang="da-DK" dirty="0"/>
              <a:t> og CSM bruger til Hella Gutmann</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16</a:t>
            </a:fld>
            <a:endParaRPr lang="en-US" noProof="0"/>
          </a:p>
        </p:txBody>
      </p:sp>
    </p:spTree>
    <p:extLst>
      <p:ext uri="{BB962C8B-B14F-4D97-AF65-F5344CB8AC3E}">
        <p14:creationId xmlns:p14="http://schemas.microsoft.com/office/powerpoint/2010/main" val="263871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09613" y="661988"/>
            <a:ext cx="5961062" cy="3354387"/>
          </a:xfrm>
        </p:spPr>
      </p:sp>
      <p:sp>
        <p:nvSpPr>
          <p:cNvPr id="3" name="Pladsholder til noter 2"/>
          <p:cNvSpPr>
            <a:spLocks noGrp="1"/>
          </p:cNvSpPr>
          <p:nvPr>
            <p:ph type="body" idx="1"/>
          </p:nvPr>
        </p:nvSpPr>
        <p:spPr/>
        <p:txBody>
          <a:bodyPr/>
          <a:lstStyle/>
          <a:p>
            <a:r>
              <a:rPr lang="da-DK" dirty="0"/>
              <a:t>Kommunikation gennem K-linjen på ben 7 i OBD2/EOBD stik, </a:t>
            </a:r>
          </a:p>
          <a:p>
            <a:r>
              <a:rPr lang="da-DK" dirty="0"/>
              <a:t>Ben 16 plus </a:t>
            </a:r>
          </a:p>
          <a:p>
            <a:r>
              <a:rPr lang="da-DK" dirty="0"/>
              <a:t>Ben 4 &amp; 5 Stel</a:t>
            </a:r>
          </a:p>
          <a:p>
            <a:r>
              <a:rPr lang="da-DK" dirty="0"/>
              <a:t>Hyppige fejl i manglende kommunikation er sprunget sikring. </a:t>
            </a:r>
          </a:p>
          <a:p>
            <a:r>
              <a:rPr lang="da-DK" dirty="0"/>
              <a:t>Data kommunikation foregår gennem en ledning. </a:t>
            </a:r>
          </a:p>
          <a:p>
            <a:r>
              <a:rPr lang="da-DK" dirty="0"/>
              <a:t>Systemer som kræver flere ledninger til forbrugeren, da det kun er fejlmelding som kører gennem k-linjen</a:t>
            </a:r>
          </a:p>
        </p:txBody>
      </p:sp>
      <p:sp>
        <p:nvSpPr>
          <p:cNvPr id="4" name="Pladsholder til slidenummer 3"/>
          <p:cNvSpPr>
            <a:spLocks noGrp="1"/>
          </p:cNvSpPr>
          <p:nvPr>
            <p:ph type="sldNum" sz="quarter" idx="5"/>
          </p:nvPr>
        </p:nvSpPr>
        <p:spPr/>
        <p:txBody>
          <a:bodyPr/>
          <a:lstStyle/>
          <a:p>
            <a:fld id="{E2193197-4140-457F-913F-AACE700F5E42}" type="slidenum">
              <a:rPr lang="en-US" noProof="0" smtClean="0"/>
              <a:pPr/>
              <a:t>18</a:t>
            </a:fld>
            <a:endParaRPr lang="en-US" noProof="0"/>
          </a:p>
        </p:txBody>
      </p:sp>
    </p:spTree>
    <p:extLst>
      <p:ext uri="{BB962C8B-B14F-4D97-AF65-F5344CB8AC3E}">
        <p14:creationId xmlns:p14="http://schemas.microsoft.com/office/powerpoint/2010/main" val="2946127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C8F220-BA4D-4902-8A5F-B910DDA13C28}"/>
              </a:ext>
            </a:extLst>
          </p:cNvPr>
          <p:cNvSpPr/>
          <p:nvPr userDrawn="1"/>
        </p:nvSpPr>
        <p:spPr bwMode="gray">
          <a:xfrm>
            <a:off x="7308850" y="-2"/>
            <a:ext cx="1835150" cy="84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endParaRPr lang="en-US" sz="1200" noProof="0">
              <a:latin typeface="+mj-lt"/>
            </a:endParaRPr>
          </a:p>
        </p:txBody>
      </p:sp>
      <p:sp>
        <p:nvSpPr>
          <p:cNvPr id="13" name="Picture Placeholder 12">
            <a:extLst>
              <a:ext uri="{FF2B5EF4-FFF2-40B4-BE49-F238E27FC236}">
                <a16:creationId xmlns:a16="http://schemas.microsoft.com/office/drawing/2014/main" id="{69041743-1038-413B-860B-DE377E0F9BEA}"/>
              </a:ext>
            </a:extLst>
          </p:cNvPr>
          <p:cNvSpPr>
            <a:spLocks noGrp="1"/>
          </p:cNvSpPr>
          <p:nvPr>
            <p:ph type="pic" sz="quarter" idx="13" hasCustomPrompt="1"/>
          </p:nvPr>
        </p:nvSpPr>
        <p:spPr bwMode="gray">
          <a:xfrm>
            <a:off x="0" y="-2"/>
            <a:ext cx="9144000" cy="5143502"/>
          </a:xfrm>
          <a:prstGeom prst="rect">
            <a:avLst/>
          </a:prstGeom>
          <a:blipFill>
            <a:blip r:embed="rId2"/>
            <a:stretch>
              <a:fillRect/>
            </a:stretch>
          </a:blipFill>
          <a:ln>
            <a:noFill/>
          </a:ln>
        </p:spPr>
        <p:txBody>
          <a:bodyPr wrap="square" lIns="0" tIns="1800000" anchor="t">
            <a:noAutofit/>
          </a:bodyP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 name="Title 1"/>
          <p:cNvSpPr>
            <a:spLocks noGrp="1"/>
          </p:cNvSpPr>
          <p:nvPr>
            <p:ph type="ctrTitle"/>
          </p:nvPr>
        </p:nvSpPr>
        <p:spPr bwMode="gray">
          <a:xfrm>
            <a:off x="0" y="2859088"/>
            <a:ext cx="3933505" cy="566309"/>
          </a:xfrm>
          <a:blipFill dpi="0" rotWithShape="1">
            <a:blip r:embed="rId3">
              <a:extLst>
                <a:ext uri="{96DAC541-7B7A-43D3-8B79-37D633B846F1}">
                  <asvg:svgBlip xmlns:asvg="http://schemas.microsoft.com/office/drawing/2016/SVG/main" r:embed="rId4"/>
                </a:ext>
              </a:extLst>
            </a:blip>
            <a:srcRect/>
            <a:tile tx="0" ty="0" sx="100000" sy="43500" flip="none" algn="tl"/>
          </a:blipFill>
        </p:spPr>
        <p:txBody>
          <a:bodyPr wrap="none" lIns="396000" tIns="0" rIns="180000" anchor="t">
            <a:spAutoFit/>
          </a:bodyPr>
          <a:lstStyle>
            <a:lvl1pPr algn="l">
              <a:lnSpc>
                <a:spcPts val="4400"/>
              </a:lnSpc>
              <a:defRPr sz="3200">
                <a:solidFill>
                  <a:schemeClr val="bg1"/>
                </a:solidFill>
              </a:defRPr>
            </a:lvl1pPr>
          </a:lstStyle>
          <a:p>
            <a:r>
              <a:rPr lang="en-US" noProof="0"/>
              <a:t>Click to edit Master</a:t>
            </a:r>
          </a:p>
        </p:txBody>
      </p:sp>
      <p:sp>
        <p:nvSpPr>
          <p:cNvPr id="11" name="Subtitle 2">
            <a:extLst>
              <a:ext uri="{FF2B5EF4-FFF2-40B4-BE49-F238E27FC236}">
                <a16:creationId xmlns:a16="http://schemas.microsoft.com/office/drawing/2014/main" id="{7ED5C0B0-6D03-43B2-9E24-FA7AAC9C25FA}"/>
              </a:ext>
            </a:extLst>
          </p:cNvPr>
          <p:cNvSpPr>
            <a:spLocks noGrp="1"/>
          </p:cNvSpPr>
          <p:nvPr>
            <p:ph type="subTitle" idx="1" hasCustomPrompt="1"/>
          </p:nvPr>
        </p:nvSpPr>
        <p:spPr bwMode="gray">
          <a:xfrm>
            <a:off x="395288" y="2285300"/>
            <a:ext cx="1302875" cy="286450"/>
          </a:xfrm>
          <a:solidFill>
            <a:schemeClr val="accent2"/>
          </a:solidFill>
        </p:spPr>
        <p:txBody>
          <a:bodyPr wrap="none" lIns="180000" tIns="64800" rIns="180000" bIns="36000" anchor="b" anchorCtr="0">
            <a:spAutoFit/>
          </a:bodyPr>
          <a:lstStyle>
            <a:lvl1pPr marL="0" indent="0" algn="l">
              <a:spcBef>
                <a:spcPts val="0"/>
              </a:spcBef>
              <a:spcAft>
                <a:spcPts val="0"/>
              </a:spcAft>
              <a:buNone/>
              <a:defRPr sz="1200" b="0">
                <a:solidFill>
                  <a:schemeClr val="tx1"/>
                </a:solidFill>
                <a:latin typeface="+mj-lt"/>
              </a:defRPr>
            </a:lvl1pPr>
            <a:lvl2pPr marL="0" indent="0" algn="l">
              <a:spcBef>
                <a:spcPts val="0"/>
              </a:spcBef>
              <a:spcAft>
                <a:spcPts val="0"/>
              </a:spcAft>
              <a:buNone/>
              <a:defRPr sz="1200" b="0">
                <a:solidFill>
                  <a:schemeClr val="tx1"/>
                </a:solidFill>
                <a:latin typeface="+mj-lt"/>
              </a:defRPr>
            </a:lvl2pPr>
            <a:lvl3pPr marL="0" indent="0" algn="l">
              <a:spcBef>
                <a:spcPts val="0"/>
              </a:spcBef>
              <a:spcAft>
                <a:spcPts val="0"/>
              </a:spcAft>
              <a:buNone/>
              <a:defRPr sz="1200" b="0">
                <a:solidFill>
                  <a:schemeClr val="tx1"/>
                </a:solidFill>
                <a:latin typeface="+mj-lt"/>
              </a:defRPr>
            </a:lvl3pPr>
            <a:lvl4pPr marL="0" indent="0" algn="l">
              <a:spcBef>
                <a:spcPts val="0"/>
              </a:spcBef>
              <a:spcAft>
                <a:spcPts val="0"/>
              </a:spcAft>
              <a:buNone/>
              <a:defRPr sz="1200" b="0">
                <a:solidFill>
                  <a:schemeClr val="tx1"/>
                </a:solidFill>
                <a:latin typeface="+mj-lt"/>
              </a:defRPr>
            </a:lvl4pPr>
            <a:lvl5pPr marL="0" indent="0" algn="l">
              <a:spcBef>
                <a:spcPts val="0"/>
              </a:spcBef>
              <a:spcAft>
                <a:spcPts val="0"/>
              </a:spcAft>
              <a:buNone/>
              <a:defRPr sz="1200" b="0">
                <a:solidFill>
                  <a:schemeClr val="tx1"/>
                </a:solidFill>
                <a:latin typeface="+mj-lt"/>
              </a:defRPr>
            </a:lvl5pPr>
            <a:lvl6pPr marL="0" indent="0" algn="l">
              <a:spcBef>
                <a:spcPts val="0"/>
              </a:spcBef>
              <a:spcAft>
                <a:spcPts val="0"/>
              </a:spcAft>
              <a:buNone/>
              <a:defRPr sz="1200" b="0">
                <a:solidFill>
                  <a:schemeClr val="tx1"/>
                </a:solidFill>
                <a:latin typeface="+mj-lt"/>
              </a:defRPr>
            </a:lvl6pPr>
            <a:lvl7pPr marL="0" indent="0" algn="l">
              <a:spcBef>
                <a:spcPts val="0"/>
              </a:spcBef>
              <a:spcAft>
                <a:spcPts val="0"/>
              </a:spcAft>
              <a:buNone/>
              <a:defRPr sz="1200" b="0" cap="none">
                <a:solidFill>
                  <a:schemeClr val="tx1"/>
                </a:solidFill>
                <a:latin typeface="+mj-lt"/>
              </a:defRPr>
            </a:lvl7pPr>
            <a:lvl8pPr marL="0" indent="0" algn="l">
              <a:spcBef>
                <a:spcPts val="0"/>
              </a:spcBef>
              <a:spcAft>
                <a:spcPts val="0"/>
              </a:spcAft>
              <a:buNone/>
              <a:defRPr sz="1200" b="0" cap="none">
                <a:solidFill>
                  <a:schemeClr val="tx1"/>
                </a:solidFill>
                <a:latin typeface="+mj-lt"/>
              </a:defRPr>
            </a:lvl8pPr>
            <a:lvl9pPr marL="0" indent="0" algn="l">
              <a:spcBef>
                <a:spcPts val="0"/>
              </a:spcBef>
              <a:spcAft>
                <a:spcPts val="0"/>
              </a:spcAft>
              <a:buNone/>
              <a:defRPr sz="1200" b="0">
                <a:solidFill>
                  <a:schemeClr val="tx1"/>
                </a:solidFill>
                <a:latin typeface="+mj-lt"/>
              </a:defRPr>
            </a:lvl9pPr>
          </a:lstStyle>
          <a:p>
            <a:r>
              <a:rPr lang="en-US" noProof="0" dirty="0"/>
              <a:t>Location, Date</a:t>
            </a:r>
          </a:p>
        </p:txBody>
      </p:sp>
      <p:sp>
        <p:nvSpPr>
          <p:cNvPr id="12" name="Date Placeholder 6">
            <a:extLst>
              <a:ext uri="{FF2B5EF4-FFF2-40B4-BE49-F238E27FC236}">
                <a16:creationId xmlns:a16="http://schemas.microsoft.com/office/drawing/2014/main" id="{F4388D89-B01D-4351-8F20-854B7592A375}"/>
              </a:ext>
            </a:extLst>
          </p:cNvPr>
          <p:cNvSpPr>
            <a:spLocks noGrp="1"/>
          </p:cNvSpPr>
          <p:nvPr>
            <p:ph type="dt" sz="half" idx="10"/>
          </p:nvPr>
        </p:nvSpPr>
        <p:spPr bwMode="gray">
          <a:xfrm>
            <a:off x="7596188" y="5214837"/>
            <a:ext cx="863600" cy="0"/>
          </a:xfrm>
        </p:spPr>
        <p:txBody>
          <a:bodyPr/>
          <a:lstStyle>
            <a:lvl1pPr>
              <a:defRPr>
                <a:noFill/>
              </a:defRPr>
            </a:lvl1pPr>
          </a:lstStyle>
          <a:p>
            <a:fld id="{DADFA471-BF4E-4685-969F-E534A6E9304D}" type="datetime1">
              <a:rPr lang="de-DE" noProof="0" smtClean="0"/>
              <a:t>05.03.2024</a:t>
            </a:fld>
            <a:endParaRPr lang="en-US" noProof="0"/>
          </a:p>
        </p:txBody>
      </p:sp>
      <p:sp>
        <p:nvSpPr>
          <p:cNvPr id="14" name="Footer Placeholder 7">
            <a:extLst>
              <a:ext uri="{FF2B5EF4-FFF2-40B4-BE49-F238E27FC236}">
                <a16:creationId xmlns:a16="http://schemas.microsoft.com/office/drawing/2014/main" id="{6F283F52-5A25-429D-9203-A42396470924}"/>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B3660A01-5056-43C5-801D-41AD5ED6B78C}"/>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sp>
        <p:nvSpPr>
          <p:cNvPr id="5" name="Textplatzhalter 4">
            <a:extLst>
              <a:ext uri="{FF2B5EF4-FFF2-40B4-BE49-F238E27FC236}">
                <a16:creationId xmlns:a16="http://schemas.microsoft.com/office/drawing/2014/main" id="{DC6282B4-1866-4154-AC6B-F3E137F3ED28}"/>
              </a:ext>
            </a:extLst>
          </p:cNvPr>
          <p:cNvSpPr>
            <a:spLocks noGrp="1"/>
          </p:cNvSpPr>
          <p:nvPr>
            <p:ph type="body" sz="quarter" idx="14" hasCustomPrompt="1"/>
          </p:nvPr>
        </p:nvSpPr>
        <p:spPr>
          <a:xfrm>
            <a:off x="395288" y="4300538"/>
            <a:ext cx="2016125" cy="288925"/>
          </a:xfrm>
        </p:spPr>
        <p:txBody>
          <a:bodyPr/>
          <a:lstStyle>
            <a:lvl1pPr marL="0" indent="0">
              <a:spcBef>
                <a:spcPts val="300"/>
              </a:spcBef>
              <a:buFont typeface="Arial" panose="020B0604020202020204" pitchFamily="34" charset="0"/>
              <a:buNone/>
              <a:defRPr sz="1000" b="0">
                <a:solidFill>
                  <a:schemeClr val="bg1"/>
                </a:solidFill>
                <a:latin typeface="+mn-lt"/>
              </a:defRPr>
            </a:lvl1pPr>
            <a:lvl2pPr marL="0" indent="0">
              <a:spcBef>
                <a:spcPts val="300"/>
              </a:spcBef>
              <a:buFont typeface="Arial" panose="020B0604020202020204" pitchFamily="34" charset="0"/>
              <a:buNone/>
              <a:defRPr sz="1000" b="0">
                <a:solidFill>
                  <a:schemeClr val="bg1"/>
                </a:solidFill>
                <a:latin typeface="+mn-lt"/>
              </a:defRPr>
            </a:lvl2pPr>
            <a:lvl3pPr marL="0" indent="0">
              <a:spcBef>
                <a:spcPts val="300"/>
              </a:spcBef>
              <a:buNone/>
              <a:defRPr sz="1000" b="0">
                <a:solidFill>
                  <a:schemeClr val="bg1"/>
                </a:solidFill>
                <a:latin typeface="+mn-lt"/>
              </a:defRPr>
            </a:lvl3pPr>
            <a:lvl4pPr marL="0" indent="0">
              <a:spcBef>
                <a:spcPts val="300"/>
              </a:spcBef>
              <a:buNone/>
              <a:defRPr sz="1000" b="0">
                <a:solidFill>
                  <a:schemeClr val="bg1"/>
                </a:solidFill>
                <a:latin typeface="+mn-lt"/>
              </a:defRPr>
            </a:lvl4pPr>
            <a:lvl5pPr marL="0" indent="0">
              <a:spcBef>
                <a:spcPts val="300"/>
              </a:spcBef>
              <a:buFont typeface="Arial" panose="020B0604020202020204" pitchFamily="34" charset="0"/>
              <a:buNone/>
              <a:defRPr sz="1000" b="0">
                <a:solidFill>
                  <a:schemeClr val="bg1"/>
                </a:solidFill>
                <a:latin typeface="+mn-lt"/>
              </a:defRPr>
            </a:lvl5pPr>
            <a:lvl6pPr marL="0" indent="0">
              <a:spcBef>
                <a:spcPts val="300"/>
              </a:spcBef>
              <a:buFont typeface="Arial" panose="020B0604020202020204" pitchFamily="34" charset="0"/>
              <a:buNone/>
              <a:defRPr sz="1000" b="0">
                <a:solidFill>
                  <a:schemeClr val="bg1"/>
                </a:solidFill>
                <a:latin typeface="+mn-lt"/>
              </a:defRPr>
            </a:lvl6pPr>
            <a:lvl7pPr marL="0" indent="0">
              <a:spcBef>
                <a:spcPts val="300"/>
              </a:spcBef>
              <a:buFont typeface="Arial" panose="020B0604020202020204" pitchFamily="34" charset="0"/>
              <a:buNone/>
              <a:defRPr sz="1000" b="0" cap="none">
                <a:solidFill>
                  <a:schemeClr val="bg1"/>
                </a:solidFill>
                <a:latin typeface="+mn-lt"/>
              </a:defRPr>
            </a:lvl7pPr>
            <a:lvl8pPr marL="0" indent="0">
              <a:spcBef>
                <a:spcPts val="300"/>
              </a:spcBef>
              <a:buFont typeface="Arial" panose="020B0604020202020204" pitchFamily="34" charset="0"/>
              <a:buNone/>
              <a:defRPr sz="1000" b="0" cap="none">
                <a:solidFill>
                  <a:schemeClr val="bg1"/>
                </a:solidFill>
                <a:latin typeface="+mn-lt"/>
              </a:defRPr>
            </a:lvl8pPr>
            <a:lvl9pPr marL="0" indent="0">
              <a:spcBef>
                <a:spcPts val="300"/>
              </a:spcBef>
              <a:buFont typeface="Arial" panose="020B0604020202020204" pitchFamily="34" charset="0"/>
              <a:buNone/>
              <a:defRPr sz="1000" b="0">
                <a:solidFill>
                  <a:schemeClr val="bg1"/>
                </a:solidFill>
                <a:latin typeface="+mn-lt"/>
              </a:defRPr>
            </a:lvl9pPr>
          </a:lstStyle>
          <a:p>
            <a:pPr lvl="0"/>
            <a:r>
              <a:rPr lang="en-US" dirty="0"/>
              <a:t>Speaker</a:t>
            </a:r>
          </a:p>
        </p:txBody>
      </p:sp>
      <p:sp>
        <p:nvSpPr>
          <p:cNvPr id="34" name="SmartArt Placeholder 33">
            <a:extLst>
              <a:ext uri="{FF2B5EF4-FFF2-40B4-BE49-F238E27FC236}">
                <a16:creationId xmlns:a16="http://schemas.microsoft.com/office/drawing/2014/main" id="{631BB7FA-6201-4749-ADF8-B152D43FBE2E}"/>
              </a:ext>
            </a:extLst>
          </p:cNvPr>
          <p:cNvSpPr>
            <a:spLocks noGrp="1"/>
          </p:cNvSpPr>
          <p:nvPr userDrawn="1">
            <p:ph type="dgm" sz="quarter" idx="16" hasCustomPrompt="1"/>
          </p:nvPr>
        </p:nvSpPr>
        <p:spPr bwMode="gray">
          <a:xfrm>
            <a:off x="395288" y="268288"/>
            <a:ext cx="1439864" cy="273856"/>
          </a:xfrm>
          <a:custGeom>
            <a:avLst/>
            <a:gdLst>
              <a:gd name="connsiteX0" fmla="*/ 62253 w 1439864"/>
              <a:gd name="connsiteY0" fmla="*/ 186405 h 273856"/>
              <a:gd name="connsiteX1" fmla="*/ 198616 w 1439864"/>
              <a:gd name="connsiteY1" fmla="*/ 194663 h 273856"/>
              <a:gd name="connsiteX2" fmla="*/ 319805 w 1439864"/>
              <a:gd name="connsiteY2" fmla="*/ 196216 h 273856"/>
              <a:gd name="connsiteX3" fmla="*/ 322346 w 1439864"/>
              <a:gd name="connsiteY3" fmla="*/ 198122 h 273856"/>
              <a:gd name="connsiteX4" fmla="*/ 321428 w 1439864"/>
              <a:gd name="connsiteY4" fmla="*/ 201156 h 273856"/>
              <a:gd name="connsiteX5" fmla="*/ 316205 w 1439864"/>
              <a:gd name="connsiteY5" fmla="*/ 204898 h 273856"/>
              <a:gd name="connsiteX6" fmla="*/ 196782 w 1439864"/>
              <a:gd name="connsiteY6" fmla="*/ 238141 h 273856"/>
              <a:gd name="connsiteX7" fmla="*/ 77358 w 1439864"/>
              <a:gd name="connsiteY7" fmla="*/ 204898 h 273856"/>
              <a:gd name="connsiteX8" fmla="*/ 60206 w 1439864"/>
              <a:gd name="connsiteY8" fmla="*/ 191064 h 273856"/>
              <a:gd name="connsiteX9" fmla="*/ 59571 w 1439864"/>
              <a:gd name="connsiteY9" fmla="*/ 188029 h 273856"/>
              <a:gd name="connsiteX10" fmla="*/ 62253 w 1439864"/>
              <a:gd name="connsiteY10" fmla="*/ 186405 h 273856"/>
              <a:gd name="connsiteX11" fmla="*/ 1084839 w 1439864"/>
              <a:gd name="connsiteY11" fmla="*/ 120200 h 273856"/>
              <a:gd name="connsiteX12" fmla="*/ 1074464 w 1439864"/>
              <a:gd name="connsiteY12" fmla="*/ 150479 h 273856"/>
              <a:gd name="connsiteX13" fmla="*/ 1094862 w 1439864"/>
              <a:gd name="connsiteY13" fmla="*/ 150479 h 273856"/>
              <a:gd name="connsiteX14" fmla="*/ 1084839 w 1439864"/>
              <a:gd name="connsiteY14" fmla="*/ 120200 h 273856"/>
              <a:gd name="connsiteX15" fmla="*/ 360389 w 1439864"/>
              <a:gd name="connsiteY15" fmla="*/ 109471 h 273856"/>
              <a:gd name="connsiteX16" fmla="*/ 351990 w 1439864"/>
              <a:gd name="connsiteY16" fmla="*/ 109541 h 273856"/>
              <a:gd name="connsiteX17" fmla="*/ 347967 w 1439864"/>
              <a:gd name="connsiteY17" fmla="*/ 109612 h 273856"/>
              <a:gd name="connsiteX18" fmla="*/ 343732 w 1439864"/>
              <a:gd name="connsiteY18" fmla="*/ 109683 h 273856"/>
              <a:gd name="connsiteX19" fmla="*/ 343520 w 1439864"/>
              <a:gd name="connsiteY19" fmla="*/ 109683 h 273856"/>
              <a:gd name="connsiteX20" fmla="*/ 335544 w 1439864"/>
              <a:gd name="connsiteY20" fmla="*/ 109753 h 273856"/>
              <a:gd name="connsiteX21" fmla="*/ 331662 w 1439864"/>
              <a:gd name="connsiteY21" fmla="*/ 109824 h 273856"/>
              <a:gd name="connsiteX22" fmla="*/ 327427 w 1439864"/>
              <a:gd name="connsiteY22" fmla="*/ 109894 h 273856"/>
              <a:gd name="connsiteX23" fmla="*/ 326933 w 1439864"/>
              <a:gd name="connsiteY23" fmla="*/ 109894 h 273856"/>
              <a:gd name="connsiteX24" fmla="*/ 327003 w 1439864"/>
              <a:gd name="connsiteY24" fmla="*/ 110388 h 273856"/>
              <a:gd name="connsiteX25" fmla="*/ 327497 w 1439864"/>
              <a:gd name="connsiteY25" fmla="*/ 116317 h 273856"/>
              <a:gd name="connsiteX26" fmla="*/ 327850 w 1439864"/>
              <a:gd name="connsiteY26" fmla="*/ 122246 h 273856"/>
              <a:gd name="connsiteX27" fmla="*/ 328062 w 1439864"/>
              <a:gd name="connsiteY27" fmla="*/ 128175 h 273856"/>
              <a:gd name="connsiteX28" fmla="*/ 328204 w 1439864"/>
              <a:gd name="connsiteY28" fmla="*/ 134104 h 273856"/>
              <a:gd name="connsiteX29" fmla="*/ 328204 w 1439864"/>
              <a:gd name="connsiteY29" fmla="*/ 134527 h 273856"/>
              <a:gd name="connsiteX30" fmla="*/ 332791 w 1439864"/>
              <a:gd name="connsiteY30" fmla="*/ 134527 h 273856"/>
              <a:gd name="connsiteX31" fmla="*/ 336885 w 1439864"/>
              <a:gd name="connsiteY31" fmla="*/ 134527 h 273856"/>
              <a:gd name="connsiteX32" fmla="*/ 345143 w 1439864"/>
              <a:gd name="connsiteY32" fmla="*/ 134527 h 273856"/>
              <a:gd name="connsiteX33" fmla="*/ 349237 w 1439864"/>
              <a:gd name="connsiteY33" fmla="*/ 134527 h 273856"/>
              <a:gd name="connsiteX34" fmla="*/ 353472 w 1439864"/>
              <a:gd name="connsiteY34" fmla="*/ 134527 h 273856"/>
              <a:gd name="connsiteX35" fmla="*/ 361941 w 1439864"/>
              <a:gd name="connsiteY35" fmla="*/ 134527 h 273856"/>
              <a:gd name="connsiteX36" fmla="*/ 362436 w 1439864"/>
              <a:gd name="connsiteY36" fmla="*/ 134527 h 273856"/>
              <a:gd name="connsiteX37" fmla="*/ 362436 w 1439864"/>
              <a:gd name="connsiteY37" fmla="*/ 133892 h 273856"/>
              <a:gd name="connsiteX38" fmla="*/ 362294 w 1439864"/>
              <a:gd name="connsiteY38" fmla="*/ 127892 h 273856"/>
              <a:gd name="connsiteX39" fmla="*/ 362012 w 1439864"/>
              <a:gd name="connsiteY39" fmla="*/ 121893 h 273856"/>
              <a:gd name="connsiteX40" fmla="*/ 361518 w 1439864"/>
              <a:gd name="connsiteY40" fmla="*/ 115894 h 273856"/>
              <a:gd name="connsiteX41" fmla="*/ 360882 w 1439864"/>
              <a:gd name="connsiteY41" fmla="*/ 109894 h 273856"/>
              <a:gd name="connsiteX42" fmla="*/ 360812 w 1439864"/>
              <a:gd name="connsiteY42" fmla="*/ 109471 h 273856"/>
              <a:gd name="connsiteX43" fmla="*/ 96625 w 1439864"/>
              <a:gd name="connsiteY43" fmla="*/ 99167 h 273856"/>
              <a:gd name="connsiteX44" fmla="*/ 97048 w 1439864"/>
              <a:gd name="connsiteY44" fmla="*/ 99167 h 273856"/>
              <a:gd name="connsiteX45" fmla="*/ 97895 w 1439864"/>
              <a:gd name="connsiteY45" fmla="*/ 99520 h 273856"/>
              <a:gd name="connsiteX46" fmla="*/ 98178 w 1439864"/>
              <a:gd name="connsiteY46" fmla="*/ 100367 h 273856"/>
              <a:gd name="connsiteX47" fmla="*/ 96766 w 1439864"/>
              <a:gd name="connsiteY47" fmla="*/ 116883 h 273856"/>
              <a:gd name="connsiteX48" fmla="*/ 96201 w 1439864"/>
              <a:gd name="connsiteY48" fmla="*/ 135163 h 273856"/>
              <a:gd name="connsiteX49" fmla="*/ 96766 w 1439864"/>
              <a:gd name="connsiteY49" fmla="*/ 153444 h 273856"/>
              <a:gd name="connsiteX50" fmla="*/ 98178 w 1439864"/>
              <a:gd name="connsiteY50" fmla="*/ 170030 h 273856"/>
              <a:gd name="connsiteX51" fmla="*/ 97895 w 1439864"/>
              <a:gd name="connsiteY51" fmla="*/ 170877 h 273856"/>
              <a:gd name="connsiteX52" fmla="*/ 97119 w 1439864"/>
              <a:gd name="connsiteY52" fmla="*/ 171230 h 273856"/>
              <a:gd name="connsiteX53" fmla="*/ 97048 w 1439864"/>
              <a:gd name="connsiteY53" fmla="*/ 171230 h 273856"/>
              <a:gd name="connsiteX54" fmla="*/ 94507 w 1439864"/>
              <a:gd name="connsiteY54" fmla="*/ 171160 h 273856"/>
              <a:gd name="connsiteX55" fmla="*/ 90202 w 1439864"/>
              <a:gd name="connsiteY55" fmla="*/ 171018 h 273856"/>
              <a:gd name="connsiteX56" fmla="*/ 85897 w 1439864"/>
              <a:gd name="connsiteY56" fmla="*/ 170877 h 273856"/>
              <a:gd name="connsiteX57" fmla="*/ 82932 w 1439864"/>
              <a:gd name="connsiteY57" fmla="*/ 170807 h 273856"/>
              <a:gd name="connsiteX58" fmla="*/ 81874 w 1439864"/>
              <a:gd name="connsiteY58" fmla="*/ 169889 h 273856"/>
              <a:gd name="connsiteX59" fmla="*/ 81097 w 1439864"/>
              <a:gd name="connsiteY59" fmla="*/ 163678 h 273856"/>
              <a:gd name="connsiteX60" fmla="*/ 80391 w 1439864"/>
              <a:gd name="connsiteY60" fmla="*/ 156126 h 273856"/>
              <a:gd name="connsiteX61" fmla="*/ 79898 w 1439864"/>
              <a:gd name="connsiteY61" fmla="*/ 148644 h 273856"/>
              <a:gd name="connsiteX62" fmla="*/ 79615 w 1439864"/>
              <a:gd name="connsiteY62" fmla="*/ 141092 h 273856"/>
              <a:gd name="connsiteX63" fmla="*/ 79615 w 1439864"/>
              <a:gd name="connsiteY63" fmla="*/ 140669 h 273856"/>
              <a:gd name="connsiteX64" fmla="*/ 79191 w 1439864"/>
              <a:gd name="connsiteY64" fmla="*/ 140669 h 273856"/>
              <a:gd name="connsiteX65" fmla="*/ 73475 w 1439864"/>
              <a:gd name="connsiteY65" fmla="*/ 140669 h 273856"/>
              <a:gd name="connsiteX66" fmla="*/ 70722 w 1439864"/>
              <a:gd name="connsiteY66" fmla="*/ 140669 h 273856"/>
              <a:gd name="connsiteX67" fmla="*/ 67828 w 1439864"/>
              <a:gd name="connsiteY67" fmla="*/ 140669 h 273856"/>
              <a:gd name="connsiteX68" fmla="*/ 67758 w 1439864"/>
              <a:gd name="connsiteY68" fmla="*/ 140669 h 273856"/>
              <a:gd name="connsiteX69" fmla="*/ 62252 w 1439864"/>
              <a:gd name="connsiteY69" fmla="*/ 140669 h 273856"/>
              <a:gd name="connsiteX70" fmla="*/ 56676 w 1439864"/>
              <a:gd name="connsiteY70" fmla="*/ 140669 h 273856"/>
              <a:gd name="connsiteX71" fmla="*/ 56182 w 1439864"/>
              <a:gd name="connsiteY71" fmla="*/ 140669 h 273856"/>
              <a:gd name="connsiteX72" fmla="*/ 56182 w 1439864"/>
              <a:gd name="connsiteY72" fmla="*/ 141163 h 273856"/>
              <a:gd name="connsiteX73" fmla="*/ 56535 w 1439864"/>
              <a:gd name="connsiteY73" fmla="*/ 148503 h 273856"/>
              <a:gd name="connsiteX74" fmla="*/ 57170 w 1439864"/>
              <a:gd name="connsiteY74" fmla="*/ 155844 h 273856"/>
              <a:gd name="connsiteX75" fmla="*/ 58017 w 1439864"/>
              <a:gd name="connsiteY75" fmla="*/ 163184 h 273856"/>
              <a:gd name="connsiteX76" fmla="*/ 58864 w 1439864"/>
              <a:gd name="connsiteY76" fmla="*/ 168689 h 273856"/>
              <a:gd name="connsiteX77" fmla="*/ 58582 w 1439864"/>
              <a:gd name="connsiteY77" fmla="*/ 169607 h 273856"/>
              <a:gd name="connsiteX78" fmla="*/ 57735 w 1439864"/>
              <a:gd name="connsiteY78" fmla="*/ 169960 h 273856"/>
              <a:gd name="connsiteX79" fmla="*/ 55829 w 1439864"/>
              <a:gd name="connsiteY79" fmla="*/ 169889 h 273856"/>
              <a:gd name="connsiteX80" fmla="*/ 55547 w 1439864"/>
              <a:gd name="connsiteY80" fmla="*/ 169889 h 273856"/>
              <a:gd name="connsiteX81" fmla="*/ 51453 w 1439864"/>
              <a:gd name="connsiteY81" fmla="*/ 169748 h 273856"/>
              <a:gd name="connsiteX82" fmla="*/ 47430 w 1439864"/>
              <a:gd name="connsiteY82" fmla="*/ 169607 h 273856"/>
              <a:gd name="connsiteX83" fmla="*/ 44607 w 1439864"/>
              <a:gd name="connsiteY83" fmla="*/ 169466 h 273856"/>
              <a:gd name="connsiteX84" fmla="*/ 43619 w 1439864"/>
              <a:gd name="connsiteY84" fmla="*/ 168548 h 273856"/>
              <a:gd name="connsiteX85" fmla="*/ 41360 w 1439864"/>
              <a:gd name="connsiteY85" fmla="*/ 152526 h 273856"/>
              <a:gd name="connsiteX86" fmla="*/ 40513 w 1439864"/>
              <a:gd name="connsiteY86" fmla="*/ 135375 h 273856"/>
              <a:gd name="connsiteX87" fmla="*/ 41360 w 1439864"/>
              <a:gd name="connsiteY87" fmla="*/ 118223 h 273856"/>
              <a:gd name="connsiteX88" fmla="*/ 43689 w 1439864"/>
              <a:gd name="connsiteY88" fmla="*/ 102202 h 273856"/>
              <a:gd name="connsiteX89" fmla="*/ 44677 w 1439864"/>
              <a:gd name="connsiteY89" fmla="*/ 101285 h 273856"/>
              <a:gd name="connsiteX90" fmla="*/ 45383 w 1439864"/>
              <a:gd name="connsiteY90" fmla="*/ 101285 h 273856"/>
              <a:gd name="connsiteX91" fmla="*/ 47501 w 1439864"/>
              <a:gd name="connsiteY91" fmla="*/ 101214 h 273856"/>
              <a:gd name="connsiteX92" fmla="*/ 51524 w 1439864"/>
              <a:gd name="connsiteY92" fmla="*/ 101073 h 273856"/>
              <a:gd name="connsiteX93" fmla="*/ 55547 w 1439864"/>
              <a:gd name="connsiteY93" fmla="*/ 100931 h 273856"/>
              <a:gd name="connsiteX94" fmla="*/ 57876 w 1439864"/>
              <a:gd name="connsiteY94" fmla="*/ 100720 h 273856"/>
              <a:gd name="connsiteX95" fmla="*/ 58723 w 1439864"/>
              <a:gd name="connsiteY95" fmla="*/ 101073 h 273856"/>
              <a:gd name="connsiteX96" fmla="*/ 59005 w 1439864"/>
              <a:gd name="connsiteY96" fmla="*/ 101990 h 273856"/>
              <a:gd name="connsiteX97" fmla="*/ 58229 w 1439864"/>
              <a:gd name="connsiteY97" fmla="*/ 106931 h 273856"/>
              <a:gd name="connsiteX98" fmla="*/ 57382 w 1439864"/>
              <a:gd name="connsiteY98" fmla="*/ 113707 h 273856"/>
              <a:gd name="connsiteX99" fmla="*/ 56747 w 1439864"/>
              <a:gd name="connsiteY99" fmla="*/ 120482 h 273856"/>
              <a:gd name="connsiteX100" fmla="*/ 56323 w 1439864"/>
              <a:gd name="connsiteY100" fmla="*/ 127259 h 273856"/>
              <a:gd name="connsiteX101" fmla="*/ 56323 w 1439864"/>
              <a:gd name="connsiteY101" fmla="*/ 127752 h 273856"/>
              <a:gd name="connsiteX102" fmla="*/ 56817 w 1439864"/>
              <a:gd name="connsiteY102" fmla="*/ 127752 h 273856"/>
              <a:gd name="connsiteX103" fmla="*/ 62322 w 1439864"/>
              <a:gd name="connsiteY103" fmla="*/ 127470 h 273856"/>
              <a:gd name="connsiteX104" fmla="*/ 67898 w 1439864"/>
              <a:gd name="connsiteY104" fmla="*/ 127399 h 273856"/>
              <a:gd name="connsiteX105" fmla="*/ 69734 w 1439864"/>
              <a:gd name="connsiteY105" fmla="*/ 127399 h 273856"/>
              <a:gd name="connsiteX106" fmla="*/ 73545 w 1439864"/>
              <a:gd name="connsiteY106" fmla="*/ 127329 h 273856"/>
              <a:gd name="connsiteX107" fmla="*/ 79262 w 1439864"/>
              <a:gd name="connsiteY107" fmla="*/ 127259 h 273856"/>
              <a:gd name="connsiteX108" fmla="*/ 79686 w 1439864"/>
              <a:gd name="connsiteY108" fmla="*/ 127259 h 273856"/>
              <a:gd name="connsiteX109" fmla="*/ 79686 w 1439864"/>
              <a:gd name="connsiteY109" fmla="*/ 126835 h 273856"/>
              <a:gd name="connsiteX110" fmla="*/ 79968 w 1439864"/>
              <a:gd name="connsiteY110" fmla="*/ 119989 h 273856"/>
              <a:gd name="connsiteX111" fmla="*/ 80462 w 1439864"/>
              <a:gd name="connsiteY111" fmla="*/ 113071 h 273856"/>
              <a:gd name="connsiteX112" fmla="*/ 81168 w 1439864"/>
              <a:gd name="connsiteY112" fmla="*/ 106155 h 273856"/>
              <a:gd name="connsiteX113" fmla="*/ 81874 w 1439864"/>
              <a:gd name="connsiteY113" fmla="*/ 100508 h 273856"/>
              <a:gd name="connsiteX114" fmla="*/ 82932 w 1439864"/>
              <a:gd name="connsiteY114" fmla="*/ 99590 h 273856"/>
              <a:gd name="connsiteX115" fmla="*/ 85614 w 1439864"/>
              <a:gd name="connsiteY115" fmla="*/ 99520 h 273856"/>
              <a:gd name="connsiteX116" fmla="*/ 85897 w 1439864"/>
              <a:gd name="connsiteY116" fmla="*/ 99520 h 273856"/>
              <a:gd name="connsiteX117" fmla="*/ 88014 w 1439864"/>
              <a:gd name="connsiteY117" fmla="*/ 99449 h 273856"/>
              <a:gd name="connsiteX118" fmla="*/ 90202 w 1439864"/>
              <a:gd name="connsiteY118" fmla="*/ 99379 h 273856"/>
              <a:gd name="connsiteX119" fmla="*/ 92461 w 1439864"/>
              <a:gd name="connsiteY119" fmla="*/ 99308 h 273856"/>
              <a:gd name="connsiteX120" fmla="*/ 94507 w 1439864"/>
              <a:gd name="connsiteY120" fmla="*/ 99237 h 273856"/>
              <a:gd name="connsiteX121" fmla="*/ 163043 w 1439864"/>
              <a:gd name="connsiteY121" fmla="*/ 97331 h 273856"/>
              <a:gd name="connsiteX122" fmla="*/ 163819 w 1439864"/>
              <a:gd name="connsiteY122" fmla="*/ 97684 h 273856"/>
              <a:gd name="connsiteX123" fmla="*/ 164172 w 1439864"/>
              <a:gd name="connsiteY123" fmla="*/ 98460 h 273856"/>
              <a:gd name="connsiteX124" fmla="*/ 164102 w 1439864"/>
              <a:gd name="connsiteY124" fmla="*/ 100860 h 273856"/>
              <a:gd name="connsiteX125" fmla="*/ 164031 w 1439864"/>
              <a:gd name="connsiteY125" fmla="*/ 103542 h 273856"/>
              <a:gd name="connsiteX126" fmla="*/ 163961 w 1439864"/>
              <a:gd name="connsiteY126" fmla="*/ 104883 h 273856"/>
              <a:gd name="connsiteX127" fmla="*/ 163890 w 1439864"/>
              <a:gd name="connsiteY127" fmla="*/ 108906 h 273856"/>
              <a:gd name="connsiteX128" fmla="*/ 163819 w 1439864"/>
              <a:gd name="connsiteY128" fmla="*/ 111447 h 273856"/>
              <a:gd name="connsiteX129" fmla="*/ 162761 w 1439864"/>
              <a:gd name="connsiteY129" fmla="*/ 112506 h 273856"/>
              <a:gd name="connsiteX130" fmla="*/ 154221 w 1439864"/>
              <a:gd name="connsiteY130" fmla="*/ 112647 h 273856"/>
              <a:gd name="connsiteX131" fmla="*/ 144339 w 1439864"/>
              <a:gd name="connsiteY131" fmla="*/ 112859 h 273856"/>
              <a:gd name="connsiteX132" fmla="*/ 138975 w 1439864"/>
              <a:gd name="connsiteY132" fmla="*/ 112929 h 273856"/>
              <a:gd name="connsiteX133" fmla="*/ 134598 w 1439864"/>
              <a:gd name="connsiteY133" fmla="*/ 113000 h 273856"/>
              <a:gd name="connsiteX134" fmla="*/ 124999 w 1439864"/>
              <a:gd name="connsiteY134" fmla="*/ 113141 h 273856"/>
              <a:gd name="connsiteX135" fmla="*/ 124576 w 1439864"/>
              <a:gd name="connsiteY135" fmla="*/ 113141 h 273856"/>
              <a:gd name="connsiteX136" fmla="*/ 124576 w 1439864"/>
              <a:gd name="connsiteY136" fmla="*/ 113565 h 273856"/>
              <a:gd name="connsiteX137" fmla="*/ 124435 w 1439864"/>
              <a:gd name="connsiteY137" fmla="*/ 116812 h 273856"/>
              <a:gd name="connsiteX138" fmla="*/ 124294 w 1439864"/>
              <a:gd name="connsiteY138" fmla="*/ 120129 h 273856"/>
              <a:gd name="connsiteX139" fmla="*/ 124152 w 1439864"/>
              <a:gd name="connsiteY139" fmla="*/ 123375 h 273856"/>
              <a:gd name="connsiteX140" fmla="*/ 124012 w 1439864"/>
              <a:gd name="connsiteY140" fmla="*/ 126693 h 273856"/>
              <a:gd name="connsiteX141" fmla="*/ 124012 w 1439864"/>
              <a:gd name="connsiteY141" fmla="*/ 127187 h 273856"/>
              <a:gd name="connsiteX142" fmla="*/ 124505 w 1439864"/>
              <a:gd name="connsiteY142" fmla="*/ 127187 h 273856"/>
              <a:gd name="connsiteX143" fmla="*/ 129093 w 1439864"/>
              <a:gd name="connsiteY143" fmla="*/ 127187 h 273856"/>
              <a:gd name="connsiteX144" fmla="*/ 133328 w 1439864"/>
              <a:gd name="connsiteY144" fmla="*/ 127117 h 273856"/>
              <a:gd name="connsiteX145" fmla="*/ 142221 w 1439864"/>
              <a:gd name="connsiteY145" fmla="*/ 127046 h 273856"/>
              <a:gd name="connsiteX146" fmla="*/ 151538 w 1439864"/>
              <a:gd name="connsiteY146" fmla="*/ 127187 h 273856"/>
              <a:gd name="connsiteX147" fmla="*/ 159161 w 1439864"/>
              <a:gd name="connsiteY147" fmla="*/ 127117 h 273856"/>
              <a:gd name="connsiteX148" fmla="*/ 159938 w 1439864"/>
              <a:gd name="connsiteY148" fmla="*/ 127470 h 273856"/>
              <a:gd name="connsiteX149" fmla="*/ 160290 w 1439864"/>
              <a:gd name="connsiteY149" fmla="*/ 128246 h 273856"/>
              <a:gd name="connsiteX150" fmla="*/ 160290 w 1439864"/>
              <a:gd name="connsiteY150" fmla="*/ 130575 h 273856"/>
              <a:gd name="connsiteX151" fmla="*/ 160290 w 1439864"/>
              <a:gd name="connsiteY151" fmla="*/ 134457 h 273856"/>
              <a:gd name="connsiteX152" fmla="*/ 160290 w 1439864"/>
              <a:gd name="connsiteY152" fmla="*/ 138339 h 273856"/>
              <a:gd name="connsiteX153" fmla="*/ 160290 w 1439864"/>
              <a:gd name="connsiteY153" fmla="*/ 140669 h 273856"/>
              <a:gd name="connsiteX154" fmla="*/ 159938 w 1439864"/>
              <a:gd name="connsiteY154" fmla="*/ 141444 h 273856"/>
              <a:gd name="connsiteX155" fmla="*/ 159161 w 1439864"/>
              <a:gd name="connsiteY155" fmla="*/ 141798 h 273856"/>
              <a:gd name="connsiteX156" fmla="*/ 151538 w 1439864"/>
              <a:gd name="connsiteY156" fmla="*/ 141727 h 273856"/>
              <a:gd name="connsiteX157" fmla="*/ 142504 w 1439864"/>
              <a:gd name="connsiteY157" fmla="*/ 141656 h 273856"/>
              <a:gd name="connsiteX158" fmla="*/ 133611 w 1439864"/>
              <a:gd name="connsiteY158" fmla="*/ 141586 h 273856"/>
              <a:gd name="connsiteX159" fmla="*/ 124787 w 1439864"/>
              <a:gd name="connsiteY159" fmla="*/ 141515 h 273856"/>
              <a:gd name="connsiteX160" fmla="*/ 124294 w 1439864"/>
              <a:gd name="connsiteY160" fmla="*/ 141515 h 273856"/>
              <a:gd name="connsiteX161" fmla="*/ 124294 w 1439864"/>
              <a:gd name="connsiteY161" fmla="*/ 142009 h 273856"/>
              <a:gd name="connsiteX162" fmla="*/ 124364 w 1439864"/>
              <a:gd name="connsiteY162" fmla="*/ 145609 h 273856"/>
              <a:gd name="connsiteX163" fmla="*/ 124435 w 1439864"/>
              <a:gd name="connsiteY163" fmla="*/ 149209 h 273856"/>
              <a:gd name="connsiteX164" fmla="*/ 124576 w 1439864"/>
              <a:gd name="connsiteY164" fmla="*/ 152809 h 273856"/>
              <a:gd name="connsiteX165" fmla="*/ 124717 w 1439864"/>
              <a:gd name="connsiteY165" fmla="*/ 156408 h 273856"/>
              <a:gd name="connsiteX166" fmla="*/ 124717 w 1439864"/>
              <a:gd name="connsiteY166" fmla="*/ 156832 h 273856"/>
              <a:gd name="connsiteX167" fmla="*/ 125140 w 1439864"/>
              <a:gd name="connsiteY167" fmla="*/ 156832 h 273856"/>
              <a:gd name="connsiteX168" fmla="*/ 131987 w 1439864"/>
              <a:gd name="connsiteY168" fmla="*/ 156972 h 273856"/>
              <a:gd name="connsiteX169" fmla="*/ 134951 w 1439864"/>
              <a:gd name="connsiteY169" fmla="*/ 157043 h 273856"/>
              <a:gd name="connsiteX170" fmla="*/ 140386 w 1439864"/>
              <a:gd name="connsiteY170" fmla="*/ 157114 h 273856"/>
              <a:gd name="connsiteX171" fmla="*/ 144904 w 1439864"/>
              <a:gd name="connsiteY171" fmla="*/ 157184 h 273856"/>
              <a:gd name="connsiteX172" fmla="*/ 155067 w 1439864"/>
              <a:gd name="connsiteY172" fmla="*/ 157326 h 273856"/>
              <a:gd name="connsiteX173" fmla="*/ 163890 w 1439864"/>
              <a:gd name="connsiteY173" fmla="*/ 157467 h 273856"/>
              <a:gd name="connsiteX174" fmla="*/ 164949 w 1439864"/>
              <a:gd name="connsiteY174" fmla="*/ 158526 h 273856"/>
              <a:gd name="connsiteX175" fmla="*/ 165019 w 1439864"/>
              <a:gd name="connsiteY175" fmla="*/ 161349 h 273856"/>
              <a:gd name="connsiteX176" fmla="*/ 165090 w 1439864"/>
              <a:gd name="connsiteY176" fmla="*/ 165724 h 273856"/>
              <a:gd name="connsiteX177" fmla="*/ 165231 w 1439864"/>
              <a:gd name="connsiteY177" fmla="*/ 170101 h 273856"/>
              <a:gd name="connsiteX178" fmla="*/ 165302 w 1439864"/>
              <a:gd name="connsiteY178" fmla="*/ 172783 h 273856"/>
              <a:gd name="connsiteX179" fmla="*/ 164949 w 1439864"/>
              <a:gd name="connsiteY179" fmla="*/ 173559 h 273856"/>
              <a:gd name="connsiteX180" fmla="*/ 164172 w 1439864"/>
              <a:gd name="connsiteY180" fmla="*/ 173912 h 273856"/>
              <a:gd name="connsiteX181" fmla="*/ 150973 w 1439864"/>
              <a:gd name="connsiteY181" fmla="*/ 173489 h 273856"/>
              <a:gd name="connsiteX182" fmla="*/ 136434 w 1439864"/>
              <a:gd name="connsiteY182" fmla="*/ 172995 h 273856"/>
              <a:gd name="connsiteX183" fmla="*/ 133257 w 1439864"/>
              <a:gd name="connsiteY183" fmla="*/ 172854 h 273856"/>
              <a:gd name="connsiteX184" fmla="*/ 122176 w 1439864"/>
              <a:gd name="connsiteY184" fmla="*/ 172500 h 273856"/>
              <a:gd name="connsiteX185" fmla="*/ 109542 w 1439864"/>
              <a:gd name="connsiteY185" fmla="*/ 172077 h 273856"/>
              <a:gd name="connsiteX186" fmla="*/ 108484 w 1439864"/>
              <a:gd name="connsiteY186" fmla="*/ 171089 h 273856"/>
              <a:gd name="connsiteX187" fmla="*/ 107142 w 1439864"/>
              <a:gd name="connsiteY187" fmla="*/ 154008 h 273856"/>
              <a:gd name="connsiteX188" fmla="*/ 106648 w 1439864"/>
              <a:gd name="connsiteY188" fmla="*/ 135586 h 273856"/>
              <a:gd name="connsiteX189" fmla="*/ 107142 w 1439864"/>
              <a:gd name="connsiteY189" fmla="*/ 117164 h 273856"/>
              <a:gd name="connsiteX190" fmla="*/ 108484 w 1439864"/>
              <a:gd name="connsiteY190" fmla="*/ 100084 h 273856"/>
              <a:gd name="connsiteX191" fmla="*/ 109542 w 1439864"/>
              <a:gd name="connsiteY191" fmla="*/ 99095 h 273856"/>
              <a:gd name="connsiteX192" fmla="*/ 121894 w 1439864"/>
              <a:gd name="connsiteY192" fmla="*/ 98672 h 273856"/>
              <a:gd name="connsiteX193" fmla="*/ 135869 w 1439864"/>
              <a:gd name="connsiteY193" fmla="*/ 98178 h 273856"/>
              <a:gd name="connsiteX194" fmla="*/ 150126 w 1439864"/>
              <a:gd name="connsiteY194" fmla="*/ 97755 h 273856"/>
              <a:gd name="connsiteX195" fmla="*/ 163043 w 1439864"/>
              <a:gd name="connsiteY195" fmla="*/ 97331 h 273856"/>
              <a:gd name="connsiteX196" fmla="*/ 193887 w 1439864"/>
              <a:gd name="connsiteY196" fmla="*/ 96343 h 273856"/>
              <a:gd name="connsiteX197" fmla="*/ 194664 w 1439864"/>
              <a:gd name="connsiteY197" fmla="*/ 96625 h 273856"/>
              <a:gd name="connsiteX198" fmla="*/ 195016 w 1439864"/>
              <a:gd name="connsiteY198" fmla="*/ 97402 h 273856"/>
              <a:gd name="connsiteX199" fmla="*/ 195087 w 1439864"/>
              <a:gd name="connsiteY199" fmla="*/ 111166 h 273856"/>
              <a:gd name="connsiteX200" fmla="*/ 195087 w 1439864"/>
              <a:gd name="connsiteY200" fmla="*/ 126552 h 273856"/>
              <a:gd name="connsiteX201" fmla="*/ 195087 w 1439864"/>
              <a:gd name="connsiteY201" fmla="*/ 134245 h 273856"/>
              <a:gd name="connsiteX202" fmla="*/ 195087 w 1439864"/>
              <a:gd name="connsiteY202" fmla="*/ 141939 h 273856"/>
              <a:gd name="connsiteX203" fmla="*/ 194946 w 1439864"/>
              <a:gd name="connsiteY203" fmla="*/ 157255 h 273856"/>
              <a:gd name="connsiteX204" fmla="*/ 194946 w 1439864"/>
              <a:gd name="connsiteY204" fmla="*/ 157678 h 273856"/>
              <a:gd name="connsiteX205" fmla="*/ 195369 w 1439864"/>
              <a:gd name="connsiteY205" fmla="*/ 157678 h 273856"/>
              <a:gd name="connsiteX206" fmla="*/ 199534 w 1439864"/>
              <a:gd name="connsiteY206" fmla="*/ 157749 h 273856"/>
              <a:gd name="connsiteX207" fmla="*/ 203345 w 1439864"/>
              <a:gd name="connsiteY207" fmla="*/ 157820 h 273856"/>
              <a:gd name="connsiteX208" fmla="*/ 207579 w 1439864"/>
              <a:gd name="connsiteY208" fmla="*/ 157890 h 273856"/>
              <a:gd name="connsiteX209" fmla="*/ 211462 w 1439864"/>
              <a:gd name="connsiteY209" fmla="*/ 157961 h 273856"/>
              <a:gd name="connsiteX210" fmla="*/ 219579 w 1439864"/>
              <a:gd name="connsiteY210" fmla="*/ 158102 h 273856"/>
              <a:gd name="connsiteX211" fmla="*/ 223884 w 1439864"/>
              <a:gd name="connsiteY211" fmla="*/ 158173 h 273856"/>
              <a:gd name="connsiteX212" fmla="*/ 226284 w 1439864"/>
              <a:gd name="connsiteY212" fmla="*/ 158243 h 273856"/>
              <a:gd name="connsiteX213" fmla="*/ 227060 w 1439864"/>
              <a:gd name="connsiteY213" fmla="*/ 158596 h 273856"/>
              <a:gd name="connsiteX214" fmla="*/ 227342 w 1439864"/>
              <a:gd name="connsiteY214" fmla="*/ 159372 h 273856"/>
              <a:gd name="connsiteX215" fmla="*/ 227272 w 1439864"/>
              <a:gd name="connsiteY215" fmla="*/ 162337 h 273856"/>
              <a:gd name="connsiteX216" fmla="*/ 227131 w 1439864"/>
              <a:gd name="connsiteY216" fmla="*/ 166854 h 273856"/>
              <a:gd name="connsiteX217" fmla="*/ 226989 w 1439864"/>
              <a:gd name="connsiteY217" fmla="*/ 171372 h 273856"/>
              <a:gd name="connsiteX218" fmla="*/ 226849 w 1439864"/>
              <a:gd name="connsiteY218" fmla="*/ 174406 h 273856"/>
              <a:gd name="connsiteX219" fmla="*/ 225719 w 1439864"/>
              <a:gd name="connsiteY219" fmla="*/ 175465 h 273856"/>
              <a:gd name="connsiteX220" fmla="*/ 218379 w 1439864"/>
              <a:gd name="connsiteY220" fmla="*/ 175254 h 273856"/>
              <a:gd name="connsiteX221" fmla="*/ 209627 w 1439864"/>
              <a:gd name="connsiteY221" fmla="*/ 175042 h 273856"/>
              <a:gd name="connsiteX222" fmla="*/ 200945 w 1439864"/>
              <a:gd name="connsiteY222" fmla="*/ 174830 h 273856"/>
              <a:gd name="connsiteX223" fmla="*/ 196146 w 1439864"/>
              <a:gd name="connsiteY223" fmla="*/ 174689 h 273856"/>
              <a:gd name="connsiteX224" fmla="*/ 192334 w 1439864"/>
              <a:gd name="connsiteY224" fmla="*/ 174618 h 273856"/>
              <a:gd name="connsiteX225" fmla="*/ 188099 w 1439864"/>
              <a:gd name="connsiteY225" fmla="*/ 174477 h 273856"/>
              <a:gd name="connsiteX226" fmla="*/ 183864 w 1439864"/>
              <a:gd name="connsiteY226" fmla="*/ 174336 h 273856"/>
              <a:gd name="connsiteX227" fmla="*/ 179700 w 1439864"/>
              <a:gd name="connsiteY227" fmla="*/ 174195 h 273856"/>
              <a:gd name="connsiteX228" fmla="*/ 177018 w 1439864"/>
              <a:gd name="connsiteY228" fmla="*/ 174124 h 273856"/>
              <a:gd name="connsiteX229" fmla="*/ 175959 w 1439864"/>
              <a:gd name="connsiteY229" fmla="*/ 173066 h 273856"/>
              <a:gd name="connsiteX230" fmla="*/ 175677 w 1439864"/>
              <a:gd name="connsiteY230" fmla="*/ 154997 h 273856"/>
              <a:gd name="connsiteX231" fmla="*/ 175536 w 1439864"/>
              <a:gd name="connsiteY231" fmla="*/ 135446 h 273856"/>
              <a:gd name="connsiteX232" fmla="*/ 175677 w 1439864"/>
              <a:gd name="connsiteY232" fmla="*/ 115894 h 273856"/>
              <a:gd name="connsiteX233" fmla="*/ 175959 w 1439864"/>
              <a:gd name="connsiteY233" fmla="*/ 97825 h 273856"/>
              <a:gd name="connsiteX234" fmla="*/ 177018 w 1439864"/>
              <a:gd name="connsiteY234" fmla="*/ 96767 h 273856"/>
              <a:gd name="connsiteX235" fmla="*/ 177935 w 1439864"/>
              <a:gd name="connsiteY235" fmla="*/ 96767 h 273856"/>
              <a:gd name="connsiteX236" fmla="*/ 180476 w 1439864"/>
              <a:gd name="connsiteY236" fmla="*/ 96696 h 273856"/>
              <a:gd name="connsiteX237" fmla="*/ 185417 w 1439864"/>
              <a:gd name="connsiteY237" fmla="*/ 96555 h 273856"/>
              <a:gd name="connsiteX238" fmla="*/ 190429 w 1439864"/>
              <a:gd name="connsiteY238" fmla="*/ 96413 h 273856"/>
              <a:gd name="connsiteX239" fmla="*/ 257340 w 1439864"/>
              <a:gd name="connsiteY239" fmla="*/ 94508 h 273856"/>
              <a:gd name="connsiteX240" fmla="*/ 258470 w 1439864"/>
              <a:gd name="connsiteY240" fmla="*/ 95496 h 273856"/>
              <a:gd name="connsiteX241" fmla="*/ 259458 w 1439864"/>
              <a:gd name="connsiteY241" fmla="*/ 110036 h 273856"/>
              <a:gd name="connsiteX242" fmla="*/ 260022 w 1439864"/>
              <a:gd name="connsiteY242" fmla="*/ 126058 h 273856"/>
              <a:gd name="connsiteX243" fmla="*/ 260093 w 1439864"/>
              <a:gd name="connsiteY243" fmla="*/ 135304 h 273856"/>
              <a:gd name="connsiteX244" fmla="*/ 260022 w 1439864"/>
              <a:gd name="connsiteY244" fmla="*/ 142080 h 273856"/>
              <a:gd name="connsiteX245" fmla="*/ 259529 w 1439864"/>
              <a:gd name="connsiteY245" fmla="*/ 158102 h 273856"/>
              <a:gd name="connsiteX246" fmla="*/ 259529 w 1439864"/>
              <a:gd name="connsiteY246" fmla="*/ 158596 h 273856"/>
              <a:gd name="connsiteX247" fmla="*/ 260022 w 1439864"/>
              <a:gd name="connsiteY247" fmla="*/ 158596 h 273856"/>
              <a:gd name="connsiteX248" fmla="*/ 268774 w 1439864"/>
              <a:gd name="connsiteY248" fmla="*/ 158737 h 273856"/>
              <a:gd name="connsiteX249" fmla="*/ 273363 w 1439864"/>
              <a:gd name="connsiteY249" fmla="*/ 158808 h 273856"/>
              <a:gd name="connsiteX250" fmla="*/ 277598 w 1439864"/>
              <a:gd name="connsiteY250" fmla="*/ 158879 h 273856"/>
              <a:gd name="connsiteX251" fmla="*/ 286561 w 1439864"/>
              <a:gd name="connsiteY251" fmla="*/ 159020 h 273856"/>
              <a:gd name="connsiteX252" fmla="*/ 293972 w 1439864"/>
              <a:gd name="connsiteY252" fmla="*/ 159090 h 273856"/>
              <a:gd name="connsiteX253" fmla="*/ 294607 w 1439864"/>
              <a:gd name="connsiteY253" fmla="*/ 159231 h 273856"/>
              <a:gd name="connsiteX254" fmla="*/ 294890 w 1439864"/>
              <a:gd name="connsiteY254" fmla="*/ 160078 h 273856"/>
              <a:gd name="connsiteX255" fmla="*/ 294607 w 1439864"/>
              <a:gd name="connsiteY255" fmla="*/ 163184 h 273856"/>
              <a:gd name="connsiteX256" fmla="*/ 294184 w 1439864"/>
              <a:gd name="connsiteY256" fmla="*/ 167843 h 273856"/>
              <a:gd name="connsiteX257" fmla="*/ 293690 w 1439864"/>
              <a:gd name="connsiteY257" fmla="*/ 172572 h 273856"/>
              <a:gd name="connsiteX258" fmla="*/ 293266 w 1439864"/>
              <a:gd name="connsiteY258" fmla="*/ 175889 h 273856"/>
              <a:gd name="connsiteX259" fmla="*/ 292207 w 1439864"/>
              <a:gd name="connsiteY259" fmla="*/ 176806 h 273856"/>
              <a:gd name="connsiteX260" fmla="*/ 279080 w 1439864"/>
              <a:gd name="connsiteY260" fmla="*/ 176524 h 273856"/>
              <a:gd name="connsiteX261" fmla="*/ 264822 w 1439864"/>
              <a:gd name="connsiteY261" fmla="*/ 176171 h 273856"/>
              <a:gd name="connsiteX262" fmla="*/ 250847 w 1439864"/>
              <a:gd name="connsiteY262" fmla="*/ 175818 h 273856"/>
              <a:gd name="connsiteX263" fmla="*/ 245553 w 1439864"/>
              <a:gd name="connsiteY263" fmla="*/ 175677 h 273856"/>
              <a:gd name="connsiteX264" fmla="*/ 238707 w 1439864"/>
              <a:gd name="connsiteY264" fmla="*/ 175536 h 273856"/>
              <a:gd name="connsiteX265" fmla="*/ 237930 w 1439864"/>
              <a:gd name="connsiteY265" fmla="*/ 175183 h 273856"/>
              <a:gd name="connsiteX266" fmla="*/ 237648 w 1439864"/>
              <a:gd name="connsiteY266" fmla="*/ 174407 h 273856"/>
              <a:gd name="connsiteX267" fmla="*/ 238425 w 1439864"/>
              <a:gd name="connsiteY267" fmla="*/ 155631 h 273856"/>
              <a:gd name="connsiteX268" fmla="*/ 238707 w 1439864"/>
              <a:gd name="connsiteY268" fmla="*/ 135233 h 273856"/>
              <a:gd name="connsiteX269" fmla="*/ 238425 w 1439864"/>
              <a:gd name="connsiteY269" fmla="*/ 114836 h 273856"/>
              <a:gd name="connsiteX270" fmla="*/ 237648 w 1439864"/>
              <a:gd name="connsiteY270" fmla="*/ 96060 h 273856"/>
              <a:gd name="connsiteX271" fmla="*/ 237930 w 1439864"/>
              <a:gd name="connsiteY271" fmla="*/ 95285 h 273856"/>
              <a:gd name="connsiteX272" fmla="*/ 238707 w 1439864"/>
              <a:gd name="connsiteY272" fmla="*/ 94931 h 273856"/>
              <a:gd name="connsiteX273" fmla="*/ 242448 w 1439864"/>
              <a:gd name="connsiteY273" fmla="*/ 94861 h 273856"/>
              <a:gd name="connsiteX274" fmla="*/ 247882 w 1439864"/>
              <a:gd name="connsiteY274" fmla="*/ 94720 h 273856"/>
              <a:gd name="connsiteX275" fmla="*/ 253035 w 1439864"/>
              <a:gd name="connsiteY275" fmla="*/ 94578 h 273856"/>
              <a:gd name="connsiteX276" fmla="*/ 253317 w 1439864"/>
              <a:gd name="connsiteY276" fmla="*/ 94578 h 273856"/>
              <a:gd name="connsiteX277" fmla="*/ 381634 w 1439864"/>
              <a:gd name="connsiteY277" fmla="*/ 92037 h 273856"/>
              <a:gd name="connsiteX278" fmla="*/ 382693 w 1439864"/>
              <a:gd name="connsiteY278" fmla="*/ 92884 h 273856"/>
              <a:gd name="connsiteX279" fmla="*/ 386434 w 1439864"/>
              <a:gd name="connsiteY279" fmla="*/ 113494 h 273856"/>
              <a:gd name="connsiteX280" fmla="*/ 387704 w 1439864"/>
              <a:gd name="connsiteY280" fmla="*/ 135515 h 273856"/>
              <a:gd name="connsiteX281" fmla="*/ 386363 w 1439864"/>
              <a:gd name="connsiteY281" fmla="*/ 157395 h 273856"/>
              <a:gd name="connsiteX282" fmla="*/ 382622 w 1439864"/>
              <a:gd name="connsiteY282" fmla="*/ 178005 h 273856"/>
              <a:gd name="connsiteX283" fmla="*/ 381564 w 1439864"/>
              <a:gd name="connsiteY283" fmla="*/ 178853 h 273856"/>
              <a:gd name="connsiteX284" fmla="*/ 376340 w 1439864"/>
              <a:gd name="connsiteY284" fmla="*/ 178782 h 273856"/>
              <a:gd name="connsiteX285" fmla="*/ 369917 w 1439864"/>
              <a:gd name="connsiteY285" fmla="*/ 178641 h 273856"/>
              <a:gd name="connsiteX286" fmla="*/ 366600 w 1439864"/>
              <a:gd name="connsiteY286" fmla="*/ 178570 h 273856"/>
              <a:gd name="connsiteX287" fmla="*/ 363565 w 1439864"/>
              <a:gd name="connsiteY287" fmla="*/ 178499 h 273856"/>
              <a:gd name="connsiteX288" fmla="*/ 359118 w 1439864"/>
              <a:gd name="connsiteY288" fmla="*/ 178429 h 273856"/>
              <a:gd name="connsiteX289" fmla="*/ 358271 w 1439864"/>
              <a:gd name="connsiteY289" fmla="*/ 178005 h 273856"/>
              <a:gd name="connsiteX290" fmla="*/ 358059 w 1439864"/>
              <a:gd name="connsiteY290" fmla="*/ 177088 h 273856"/>
              <a:gd name="connsiteX291" fmla="*/ 359048 w 1439864"/>
              <a:gd name="connsiteY291" fmla="*/ 172076 h 273856"/>
              <a:gd name="connsiteX292" fmla="*/ 360177 w 1439864"/>
              <a:gd name="connsiteY292" fmla="*/ 165160 h 273856"/>
              <a:gd name="connsiteX293" fmla="*/ 361094 w 1439864"/>
              <a:gd name="connsiteY293" fmla="*/ 158243 h 273856"/>
              <a:gd name="connsiteX294" fmla="*/ 361729 w 1439864"/>
              <a:gd name="connsiteY294" fmla="*/ 151326 h 273856"/>
              <a:gd name="connsiteX295" fmla="*/ 361801 w 1439864"/>
              <a:gd name="connsiteY295" fmla="*/ 150831 h 273856"/>
              <a:gd name="connsiteX296" fmla="*/ 361306 w 1439864"/>
              <a:gd name="connsiteY296" fmla="*/ 150831 h 273856"/>
              <a:gd name="connsiteX297" fmla="*/ 357001 w 1439864"/>
              <a:gd name="connsiteY297" fmla="*/ 150761 h 273856"/>
              <a:gd name="connsiteX298" fmla="*/ 352907 w 1439864"/>
              <a:gd name="connsiteY298" fmla="*/ 150761 h 273856"/>
              <a:gd name="connsiteX299" fmla="*/ 344649 w 1439864"/>
              <a:gd name="connsiteY299" fmla="*/ 150690 h 273856"/>
              <a:gd name="connsiteX300" fmla="*/ 336532 w 1439864"/>
              <a:gd name="connsiteY300" fmla="*/ 150620 h 273856"/>
              <a:gd name="connsiteX301" fmla="*/ 336391 w 1439864"/>
              <a:gd name="connsiteY301" fmla="*/ 150620 h 273856"/>
              <a:gd name="connsiteX302" fmla="*/ 332227 w 1439864"/>
              <a:gd name="connsiteY302" fmla="*/ 150549 h 273856"/>
              <a:gd name="connsiteX303" fmla="*/ 328204 w 1439864"/>
              <a:gd name="connsiteY303" fmla="*/ 150549 h 273856"/>
              <a:gd name="connsiteX304" fmla="*/ 327780 w 1439864"/>
              <a:gd name="connsiteY304" fmla="*/ 150549 h 273856"/>
              <a:gd name="connsiteX305" fmla="*/ 327780 w 1439864"/>
              <a:gd name="connsiteY305" fmla="*/ 150973 h 273856"/>
              <a:gd name="connsiteX306" fmla="*/ 327286 w 1439864"/>
              <a:gd name="connsiteY306" fmla="*/ 157749 h 273856"/>
              <a:gd name="connsiteX307" fmla="*/ 326580 w 1439864"/>
              <a:gd name="connsiteY307" fmla="*/ 164524 h 273856"/>
              <a:gd name="connsiteX308" fmla="*/ 325733 w 1439864"/>
              <a:gd name="connsiteY308" fmla="*/ 171300 h 273856"/>
              <a:gd name="connsiteX309" fmla="*/ 324886 w 1439864"/>
              <a:gd name="connsiteY309" fmla="*/ 176735 h 273856"/>
              <a:gd name="connsiteX310" fmla="*/ 323757 w 1439864"/>
              <a:gd name="connsiteY310" fmla="*/ 177652 h 273856"/>
              <a:gd name="connsiteX311" fmla="*/ 319098 w 1439864"/>
              <a:gd name="connsiteY311" fmla="*/ 177582 h 273856"/>
              <a:gd name="connsiteX312" fmla="*/ 317122 w 1439864"/>
              <a:gd name="connsiteY312" fmla="*/ 177511 h 273856"/>
              <a:gd name="connsiteX313" fmla="*/ 313169 w 1439864"/>
              <a:gd name="connsiteY313" fmla="*/ 177440 h 273856"/>
              <a:gd name="connsiteX314" fmla="*/ 307240 w 1439864"/>
              <a:gd name="connsiteY314" fmla="*/ 177300 h 273856"/>
              <a:gd name="connsiteX315" fmla="*/ 304417 w 1439864"/>
              <a:gd name="connsiteY315" fmla="*/ 177229 h 273856"/>
              <a:gd name="connsiteX316" fmla="*/ 303076 w 1439864"/>
              <a:gd name="connsiteY316" fmla="*/ 177159 h 273856"/>
              <a:gd name="connsiteX317" fmla="*/ 302300 w 1439864"/>
              <a:gd name="connsiteY317" fmla="*/ 176805 h 273856"/>
              <a:gd name="connsiteX318" fmla="*/ 302018 w 1439864"/>
              <a:gd name="connsiteY318" fmla="*/ 175958 h 273856"/>
              <a:gd name="connsiteX319" fmla="*/ 303994 w 1439864"/>
              <a:gd name="connsiteY319" fmla="*/ 156549 h 273856"/>
              <a:gd name="connsiteX320" fmla="*/ 304699 w 1439864"/>
              <a:gd name="connsiteY320" fmla="*/ 135374 h 273856"/>
              <a:gd name="connsiteX321" fmla="*/ 303994 w 1439864"/>
              <a:gd name="connsiteY321" fmla="*/ 114200 h 273856"/>
              <a:gd name="connsiteX322" fmla="*/ 302018 w 1439864"/>
              <a:gd name="connsiteY322" fmla="*/ 94790 h 273856"/>
              <a:gd name="connsiteX323" fmla="*/ 302300 w 1439864"/>
              <a:gd name="connsiteY323" fmla="*/ 93943 h 273856"/>
              <a:gd name="connsiteX324" fmla="*/ 303076 w 1439864"/>
              <a:gd name="connsiteY324" fmla="*/ 93590 h 273856"/>
              <a:gd name="connsiteX325" fmla="*/ 320934 w 1439864"/>
              <a:gd name="connsiteY325" fmla="*/ 93237 h 273856"/>
              <a:gd name="connsiteX326" fmla="*/ 341049 w 1439864"/>
              <a:gd name="connsiteY326" fmla="*/ 92814 h 273856"/>
              <a:gd name="connsiteX327" fmla="*/ 361659 w 1439864"/>
              <a:gd name="connsiteY327" fmla="*/ 92390 h 273856"/>
              <a:gd name="connsiteX328" fmla="*/ 381634 w 1439864"/>
              <a:gd name="connsiteY328" fmla="*/ 92037 h 273856"/>
              <a:gd name="connsiteX329" fmla="*/ 1305476 w 1439864"/>
              <a:gd name="connsiteY329" fmla="*/ 69099 h 273856"/>
              <a:gd name="connsiteX330" fmla="*/ 1342531 w 1439864"/>
              <a:gd name="connsiteY330" fmla="*/ 69099 h 273856"/>
              <a:gd name="connsiteX331" fmla="*/ 1401467 w 1439864"/>
              <a:gd name="connsiteY331" fmla="*/ 145044 h 273856"/>
              <a:gd name="connsiteX332" fmla="*/ 1401467 w 1439864"/>
              <a:gd name="connsiteY332" fmla="*/ 69099 h 273856"/>
              <a:gd name="connsiteX333" fmla="*/ 1439864 w 1439864"/>
              <a:gd name="connsiteY333" fmla="*/ 69099 h 273856"/>
              <a:gd name="connsiteX334" fmla="*/ 1439864 w 1439864"/>
              <a:gd name="connsiteY334" fmla="*/ 203556 h 273856"/>
              <a:gd name="connsiteX335" fmla="*/ 1402032 w 1439864"/>
              <a:gd name="connsiteY335" fmla="*/ 203556 h 273856"/>
              <a:gd name="connsiteX336" fmla="*/ 1343661 w 1439864"/>
              <a:gd name="connsiteY336" fmla="*/ 129658 h 273856"/>
              <a:gd name="connsiteX337" fmla="*/ 1343661 w 1439864"/>
              <a:gd name="connsiteY337" fmla="*/ 203556 h 273856"/>
              <a:gd name="connsiteX338" fmla="*/ 1305476 w 1439864"/>
              <a:gd name="connsiteY338" fmla="*/ 203556 h 273856"/>
              <a:gd name="connsiteX339" fmla="*/ 1160290 w 1439864"/>
              <a:gd name="connsiteY339" fmla="*/ 69099 h 273856"/>
              <a:gd name="connsiteX340" fmla="*/ 1197345 w 1439864"/>
              <a:gd name="connsiteY340" fmla="*/ 69099 h 273856"/>
              <a:gd name="connsiteX341" fmla="*/ 1256281 w 1439864"/>
              <a:gd name="connsiteY341" fmla="*/ 145044 h 273856"/>
              <a:gd name="connsiteX342" fmla="*/ 1256281 w 1439864"/>
              <a:gd name="connsiteY342" fmla="*/ 69099 h 273856"/>
              <a:gd name="connsiteX343" fmla="*/ 1294678 w 1439864"/>
              <a:gd name="connsiteY343" fmla="*/ 69099 h 273856"/>
              <a:gd name="connsiteX344" fmla="*/ 1294678 w 1439864"/>
              <a:gd name="connsiteY344" fmla="*/ 203556 h 273856"/>
              <a:gd name="connsiteX345" fmla="*/ 1256846 w 1439864"/>
              <a:gd name="connsiteY345" fmla="*/ 203556 h 273856"/>
              <a:gd name="connsiteX346" fmla="*/ 1198475 w 1439864"/>
              <a:gd name="connsiteY346" fmla="*/ 129658 h 273856"/>
              <a:gd name="connsiteX347" fmla="*/ 1198475 w 1439864"/>
              <a:gd name="connsiteY347" fmla="*/ 203556 h 273856"/>
              <a:gd name="connsiteX348" fmla="*/ 1160290 w 1439864"/>
              <a:gd name="connsiteY348" fmla="*/ 203556 h 273856"/>
              <a:gd name="connsiteX349" fmla="*/ 1065359 w 1439864"/>
              <a:gd name="connsiteY349" fmla="*/ 69099 h 273856"/>
              <a:gd name="connsiteX350" fmla="*/ 1105660 w 1439864"/>
              <a:gd name="connsiteY350" fmla="*/ 69099 h 273856"/>
              <a:gd name="connsiteX351" fmla="*/ 1155985 w 1439864"/>
              <a:gd name="connsiteY351" fmla="*/ 203556 h 273856"/>
              <a:gd name="connsiteX352" fmla="*/ 1114907 w 1439864"/>
              <a:gd name="connsiteY352" fmla="*/ 203556 h 273856"/>
              <a:gd name="connsiteX353" fmla="*/ 1106296 w 1439864"/>
              <a:gd name="connsiteY353" fmla="*/ 181535 h 273856"/>
              <a:gd name="connsiteX354" fmla="*/ 1062747 w 1439864"/>
              <a:gd name="connsiteY354" fmla="*/ 181535 h 273856"/>
              <a:gd name="connsiteX355" fmla="*/ 1053571 w 1439864"/>
              <a:gd name="connsiteY355" fmla="*/ 203556 h 273856"/>
              <a:gd name="connsiteX356" fmla="*/ 1012422 w 1439864"/>
              <a:gd name="connsiteY356" fmla="*/ 203556 h 273856"/>
              <a:gd name="connsiteX357" fmla="*/ 839637 w 1439864"/>
              <a:gd name="connsiteY357" fmla="*/ 69099 h 273856"/>
              <a:gd name="connsiteX358" fmla="*/ 887703 w 1439864"/>
              <a:gd name="connsiteY358" fmla="*/ 69099 h 273856"/>
              <a:gd name="connsiteX359" fmla="*/ 923276 w 1439864"/>
              <a:gd name="connsiteY359" fmla="*/ 151255 h 273856"/>
              <a:gd name="connsiteX360" fmla="*/ 959414 w 1439864"/>
              <a:gd name="connsiteY360" fmla="*/ 69099 h 273856"/>
              <a:gd name="connsiteX361" fmla="*/ 1008256 w 1439864"/>
              <a:gd name="connsiteY361" fmla="*/ 69099 h 273856"/>
              <a:gd name="connsiteX362" fmla="*/ 1008256 w 1439864"/>
              <a:gd name="connsiteY362" fmla="*/ 203556 h 273856"/>
              <a:gd name="connsiteX363" fmla="*/ 968660 w 1439864"/>
              <a:gd name="connsiteY363" fmla="*/ 203556 h 273856"/>
              <a:gd name="connsiteX364" fmla="*/ 968660 w 1439864"/>
              <a:gd name="connsiteY364" fmla="*/ 140033 h 273856"/>
              <a:gd name="connsiteX365" fmla="*/ 941486 w 1439864"/>
              <a:gd name="connsiteY365" fmla="*/ 203556 h 273856"/>
              <a:gd name="connsiteX366" fmla="*/ 904502 w 1439864"/>
              <a:gd name="connsiteY366" fmla="*/ 203556 h 273856"/>
              <a:gd name="connsiteX367" fmla="*/ 877257 w 1439864"/>
              <a:gd name="connsiteY367" fmla="*/ 138763 h 273856"/>
              <a:gd name="connsiteX368" fmla="*/ 877257 w 1439864"/>
              <a:gd name="connsiteY368" fmla="*/ 203556 h 273856"/>
              <a:gd name="connsiteX369" fmla="*/ 839637 w 1439864"/>
              <a:gd name="connsiteY369" fmla="*/ 203556 h 273856"/>
              <a:gd name="connsiteX370" fmla="*/ 735530 w 1439864"/>
              <a:gd name="connsiteY370" fmla="*/ 69099 h 273856"/>
              <a:gd name="connsiteX371" fmla="*/ 831239 w 1439864"/>
              <a:gd name="connsiteY371" fmla="*/ 69099 h 273856"/>
              <a:gd name="connsiteX372" fmla="*/ 831239 w 1439864"/>
              <a:gd name="connsiteY372" fmla="*/ 102908 h 273856"/>
              <a:gd name="connsiteX373" fmla="*/ 802512 w 1439864"/>
              <a:gd name="connsiteY373" fmla="*/ 102908 h 273856"/>
              <a:gd name="connsiteX374" fmla="*/ 802512 w 1439864"/>
              <a:gd name="connsiteY374" fmla="*/ 203556 h 273856"/>
              <a:gd name="connsiteX375" fmla="*/ 763763 w 1439864"/>
              <a:gd name="connsiteY375" fmla="*/ 203486 h 273856"/>
              <a:gd name="connsiteX376" fmla="*/ 763763 w 1439864"/>
              <a:gd name="connsiteY376" fmla="*/ 102908 h 273856"/>
              <a:gd name="connsiteX377" fmla="*/ 735530 w 1439864"/>
              <a:gd name="connsiteY377" fmla="*/ 102908 h 273856"/>
              <a:gd name="connsiteX378" fmla="*/ 609118 w 1439864"/>
              <a:gd name="connsiteY378" fmla="*/ 69099 h 273856"/>
              <a:gd name="connsiteX379" fmla="*/ 648009 w 1439864"/>
              <a:gd name="connsiteY379" fmla="*/ 69099 h 273856"/>
              <a:gd name="connsiteX380" fmla="*/ 648009 w 1439864"/>
              <a:gd name="connsiteY380" fmla="*/ 151962 h 273856"/>
              <a:gd name="connsiteX381" fmla="*/ 656196 w 1439864"/>
              <a:gd name="connsiteY381" fmla="*/ 169254 h 273856"/>
              <a:gd name="connsiteX382" fmla="*/ 680123 w 1439864"/>
              <a:gd name="connsiteY382" fmla="*/ 169254 h 273856"/>
              <a:gd name="connsiteX383" fmla="*/ 688804 w 1439864"/>
              <a:gd name="connsiteY383" fmla="*/ 151962 h 273856"/>
              <a:gd name="connsiteX384" fmla="*/ 688734 w 1439864"/>
              <a:gd name="connsiteY384" fmla="*/ 151962 h 273856"/>
              <a:gd name="connsiteX385" fmla="*/ 688734 w 1439864"/>
              <a:gd name="connsiteY385" fmla="*/ 69099 h 273856"/>
              <a:gd name="connsiteX386" fmla="*/ 726848 w 1439864"/>
              <a:gd name="connsiteY386" fmla="*/ 69099 h 273856"/>
              <a:gd name="connsiteX387" fmla="*/ 726848 w 1439864"/>
              <a:gd name="connsiteY387" fmla="*/ 160431 h 273856"/>
              <a:gd name="connsiteX388" fmla="*/ 707085 w 1439864"/>
              <a:gd name="connsiteY388" fmla="*/ 196498 h 273856"/>
              <a:gd name="connsiteX389" fmla="*/ 632622 w 1439864"/>
              <a:gd name="connsiteY389" fmla="*/ 198616 h 273856"/>
              <a:gd name="connsiteX390" fmla="*/ 609118 w 1439864"/>
              <a:gd name="connsiteY390" fmla="*/ 157749 h 273856"/>
              <a:gd name="connsiteX391" fmla="*/ 518834 w 1439864"/>
              <a:gd name="connsiteY391" fmla="*/ 62280 h 273856"/>
              <a:gd name="connsiteX392" fmla="*/ 589286 w 1439864"/>
              <a:gd name="connsiteY392" fmla="*/ 97684 h 273856"/>
              <a:gd name="connsiteX393" fmla="*/ 593097 w 1439864"/>
              <a:gd name="connsiteY393" fmla="*/ 105096 h 273856"/>
              <a:gd name="connsiteX394" fmla="*/ 595920 w 1439864"/>
              <a:gd name="connsiteY394" fmla="*/ 111095 h 273856"/>
              <a:gd name="connsiteX395" fmla="*/ 549407 w 1439864"/>
              <a:gd name="connsiteY395" fmla="*/ 111095 h 273856"/>
              <a:gd name="connsiteX396" fmla="*/ 548631 w 1439864"/>
              <a:gd name="connsiteY396" fmla="*/ 110318 h 273856"/>
              <a:gd name="connsiteX397" fmla="*/ 502752 w 1439864"/>
              <a:gd name="connsiteY397" fmla="*/ 99167 h 273856"/>
              <a:gd name="connsiteX398" fmla="*/ 475791 w 1439864"/>
              <a:gd name="connsiteY398" fmla="*/ 128175 h 273856"/>
              <a:gd name="connsiteX399" fmla="*/ 484895 w 1439864"/>
              <a:gd name="connsiteY399" fmla="*/ 160996 h 273856"/>
              <a:gd name="connsiteX400" fmla="*/ 534938 w 1439864"/>
              <a:gd name="connsiteY400" fmla="*/ 171089 h 273856"/>
              <a:gd name="connsiteX401" fmla="*/ 549831 w 1439864"/>
              <a:gd name="connsiteY401" fmla="*/ 156408 h 273856"/>
              <a:gd name="connsiteX402" fmla="*/ 515881 w 1439864"/>
              <a:gd name="connsiteY402" fmla="*/ 156408 h 273856"/>
              <a:gd name="connsiteX403" fmla="*/ 515881 w 1439864"/>
              <a:gd name="connsiteY403" fmla="*/ 124929 h 273856"/>
              <a:gd name="connsiteX404" fmla="*/ 598461 w 1439864"/>
              <a:gd name="connsiteY404" fmla="*/ 124929 h 273856"/>
              <a:gd name="connsiteX405" fmla="*/ 598743 w 1439864"/>
              <a:gd name="connsiteY405" fmla="*/ 127611 h 273856"/>
              <a:gd name="connsiteX406" fmla="*/ 560912 w 1439864"/>
              <a:gd name="connsiteY406" fmla="*/ 198192 h 273856"/>
              <a:gd name="connsiteX407" fmla="*/ 456663 w 1439864"/>
              <a:gd name="connsiteY407" fmla="*/ 183793 h 273856"/>
              <a:gd name="connsiteX408" fmla="*/ 436053 w 1439864"/>
              <a:gd name="connsiteY408" fmla="*/ 126270 h 273856"/>
              <a:gd name="connsiteX409" fmla="*/ 488283 w 1439864"/>
              <a:gd name="connsiteY409" fmla="*/ 66417 h 273856"/>
              <a:gd name="connsiteX410" fmla="*/ 518834 w 1439864"/>
              <a:gd name="connsiteY410" fmla="*/ 62280 h 273856"/>
              <a:gd name="connsiteX411" fmla="*/ 196711 w 1439864"/>
              <a:gd name="connsiteY411" fmla="*/ 35714 h 273856"/>
              <a:gd name="connsiteX412" fmla="*/ 316135 w 1439864"/>
              <a:gd name="connsiteY412" fmla="*/ 68958 h 273856"/>
              <a:gd name="connsiteX413" fmla="*/ 318111 w 1439864"/>
              <a:gd name="connsiteY413" fmla="*/ 70299 h 273856"/>
              <a:gd name="connsiteX414" fmla="*/ 319170 w 1439864"/>
              <a:gd name="connsiteY414" fmla="*/ 73334 h 273856"/>
              <a:gd name="connsiteX415" fmla="*/ 316487 w 1439864"/>
              <a:gd name="connsiteY415" fmla="*/ 75310 h 273856"/>
              <a:gd name="connsiteX416" fmla="*/ 212662 w 1439864"/>
              <a:gd name="connsiteY416" fmla="*/ 76863 h 273856"/>
              <a:gd name="connsiteX417" fmla="*/ 67193 w 1439864"/>
              <a:gd name="connsiteY417" fmla="*/ 82933 h 273856"/>
              <a:gd name="connsiteX418" fmla="*/ 67053 w 1439864"/>
              <a:gd name="connsiteY418" fmla="*/ 82933 h 273856"/>
              <a:gd name="connsiteX419" fmla="*/ 64512 w 1439864"/>
              <a:gd name="connsiteY419" fmla="*/ 81239 h 273856"/>
              <a:gd name="connsiteX420" fmla="*/ 65288 w 1439864"/>
              <a:gd name="connsiteY420" fmla="*/ 78133 h 273856"/>
              <a:gd name="connsiteX421" fmla="*/ 77287 w 1439864"/>
              <a:gd name="connsiteY421" fmla="*/ 68958 h 273856"/>
              <a:gd name="connsiteX422" fmla="*/ 196711 w 1439864"/>
              <a:gd name="connsiteY422" fmla="*/ 35714 h 273856"/>
              <a:gd name="connsiteX423" fmla="*/ 196711 w 1439864"/>
              <a:gd name="connsiteY423" fmla="*/ 0 h 273856"/>
              <a:gd name="connsiteX424" fmla="*/ 305477 w 1439864"/>
              <a:gd name="connsiteY424" fmla="*/ 22728 h 273856"/>
              <a:gd name="connsiteX425" fmla="*/ 368436 w 1439864"/>
              <a:gd name="connsiteY425" fmla="*/ 70087 h 273856"/>
              <a:gd name="connsiteX426" fmla="*/ 368789 w 1439864"/>
              <a:gd name="connsiteY426" fmla="*/ 72981 h 273856"/>
              <a:gd name="connsiteX427" fmla="*/ 366389 w 1439864"/>
              <a:gd name="connsiteY427" fmla="*/ 74534 h 273856"/>
              <a:gd name="connsiteX428" fmla="*/ 358342 w 1439864"/>
              <a:gd name="connsiteY428" fmla="*/ 74675 h 273856"/>
              <a:gd name="connsiteX429" fmla="*/ 352343 w 1439864"/>
              <a:gd name="connsiteY429" fmla="*/ 74746 h 273856"/>
              <a:gd name="connsiteX430" fmla="*/ 350297 w 1439864"/>
              <a:gd name="connsiteY430" fmla="*/ 73828 h 273856"/>
              <a:gd name="connsiteX431" fmla="*/ 325381 w 1439864"/>
              <a:gd name="connsiteY431" fmla="*/ 52583 h 273856"/>
              <a:gd name="connsiteX432" fmla="*/ 196711 w 1439864"/>
              <a:gd name="connsiteY432" fmla="*/ 16234 h 273856"/>
              <a:gd name="connsiteX433" fmla="*/ 196570 w 1439864"/>
              <a:gd name="connsiteY433" fmla="*/ 16234 h 273856"/>
              <a:gd name="connsiteX434" fmla="*/ 94579 w 1439864"/>
              <a:gd name="connsiteY434" fmla="*/ 37479 h 273856"/>
              <a:gd name="connsiteX435" fmla="*/ 29785 w 1439864"/>
              <a:gd name="connsiteY435" fmla="*/ 91050 h 273856"/>
              <a:gd name="connsiteX436" fmla="*/ 16163 w 1439864"/>
              <a:gd name="connsiteY436" fmla="*/ 136928 h 273856"/>
              <a:gd name="connsiteX437" fmla="*/ 29785 w 1439864"/>
              <a:gd name="connsiteY437" fmla="*/ 182735 h 273856"/>
              <a:gd name="connsiteX438" fmla="*/ 67900 w 1439864"/>
              <a:gd name="connsiteY438" fmla="*/ 221273 h 273856"/>
              <a:gd name="connsiteX439" fmla="*/ 196570 w 1439864"/>
              <a:gd name="connsiteY439" fmla="*/ 257551 h 273856"/>
              <a:gd name="connsiteX440" fmla="*/ 196711 w 1439864"/>
              <a:gd name="connsiteY440" fmla="*/ 257551 h 273856"/>
              <a:gd name="connsiteX441" fmla="*/ 298701 w 1439864"/>
              <a:gd name="connsiteY441" fmla="*/ 236306 h 273856"/>
              <a:gd name="connsiteX442" fmla="*/ 352343 w 1439864"/>
              <a:gd name="connsiteY442" fmla="*/ 197769 h 273856"/>
              <a:gd name="connsiteX443" fmla="*/ 354461 w 1439864"/>
              <a:gd name="connsiteY443" fmla="*/ 196851 h 273856"/>
              <a:gd name="connsiteX444" fmla="*/ 368295 w 1439864"/>
              <a:gd name="connsiteY444" fmla="*/ 197063 h 273856"/>
              <a:gd name="connsiteX445" fmla="*/ 370624 w 1439864"/>
              <a:gd name="connsiteY445" fmla="*/ 198616 h 273856"/>
              <a:gd name="connsiteX446" fmla="*/ 370342 w 1439864"/>
              <a:gd name="connsiteY446" fmla="*/ 201440 h 273856"/>
              <a:gd name="connsiteX447" fmla="*/ 334627 w 1439864"/>
              <a:gd name="connsiteY447" fmla="*/ 234683 h 273856"/>
              <a:gd name="connsiteX448" fmla="*/ 196711 w 1439864"/>
              <a:gd name="connsiteY448" fmla="*/ 273856 h 273856"/>
              <a:gd name="connsiteX449" fmla="*/ 87874 w 1439864"/>
              <a:gd name="connsiteY449" fmla="*/ 251129 h 273856"/>
              <a:gd name="connsiteX450" fmla="*/ 16022 w 1439864"/>
              <a:gd name="connsiteY450" fmla="*/ 191346 h 273856"/>
              <a:gd name="connsiteX451" fmla="*/ 0 w 1439864"/>
              <a:gd name="connsiteY451" fmla="*/ 136998 h 273856"/>
              <a:gd name="connsiteX452" fmla="*/ 0 w 1439864"/>
              <a:gd name="connsiteY452" fmla="*/ 136928 h 273856"/>
              <a:gd name="connsiteX453" fmla="*/ 0 w 1439864"/>
              <a:gd name="connsiteY453" fmla="*/ 136857 h 273856"/>
              <a:gd name="connsiteX454" fmla="*/ 16022 w 1439864"/>
              <a:gd name="connsiteY454" fmla="*/ 82509 h 273856"/>
              <a:gd name="connsiteX455" fmla="*/ 58794 w 1439864"/>
              <a:gd name="connsiteY455" fmla="*/ 39102 h 273856"/>
              <a:gd name="connsiteX456" fmla="*/ 196711 w 1439864"/>
              <a:gd name="connsiteY456" fmla="*/ 0 h 2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439864" h="273856">
                <a:moveTo>
                  <a:pt x="62253" y="186405"/>
                </a:moveTo>
                <a:cubicBezTo>
                  <a:pt x="103826" y="189228"/>
                  <a:pt x="142293" y="192687"/>
                  <a:pt x="198616" y="194663"/>
                </a:cubicBezTo>
                <a:cubicBezTo>
                  <a:pt x="222261" y="195510"/>
                  <a:pt x="272445" y="195369"/>
                  <a:pt x="319805" y="196216"/>
                </a:cubicBezTo>
                <a:cubicBezTo>
                  <a:pt x="320935" y="196216"/>
                  <a:pt x="321993" y="196993"/>
                  <a:pt x="322346" y="198122"/>
                </a:cubicBezTo>
                <a:cubicBezTo>
                  <a:pt x="322769" y="199251"/>
                  <a:pt x="322346" y="200451"/>
                  <a:pt x="321428" y="201156"/>
                </a:cubicBezTo>
                <a:cubicBezTo>
                  <a:pt x="319734" y="202427"/>
                  <a:pt x="317970" y="203697"/>
                  <a:pt x="316205" y="204898"/>
                </a:cubicBezTo>
                <a:cubicBezTo>
                  <a:pt x="284655" y="226425"/>
                  <a:pt x="242306" y="238141"/>
                  <a:pt x="196782" y="238141"/>
                </a:cubicBezTo>
                <a:cubicBezTo>
                  <a:pt x="151257" y="238141"/>
                  <a:pt x="108908" y="226425"/>
                  <a:pt x="77358" y="204898"/>
                </a:cubicBezTo>
                <a:cubicBezTo>
                  <a:pt x="71005" y="200592"/>
                  <a:pt x="65288" y="196004"/>
                  <a:pt x="60206" y="191064"/>
                </a:cubicBezTo>
                <a:cubicBezTo>
                  <a:pt x="59359" y="190287"/>
                  <a:pt x="59147" y="189088"/>
                  <a:pt x="59571" y="188029"/>
                </a:cubicBezTo>
                <a:cubicBezTo>
                  <a:pt x="60065" y="186970"/>
                  <a:pt x="61123" y="186335"/>
                  <a:pt x="62253" y="186405"/>
                </a:cubicBezTo>
                <a:close/>
                <a:moveTo>
                  <a:pt x="1084839" y="120200"/>
                </a:moveTo>
                <a:cubicBezTo>
                  <a:pt x="1081875" y="128740"/>
                  <a:pt x="1076228" y="145186"/>
                  <a:pt x="1074464" y="150479"/>
                </a:cubicBezTo>
                <a:lnTo>
                  <a:pt x="1094862" y="150479"/>
                </a:lnTo>
                <a:cubicBezTo>
                  <a:pt x="1092038" y="141374"/>
                  <a:pt x="1088650" y="130858"/>
                  <a:pt x="1084839" y="120200"/>
                </a:cubicBezTo>
                <a:close/>
                <a:moveTo>
                  <a:pt x="360389" y="109471"/>
                </a:moveTo>
                <a:lnTo>
                  <a:pt x="351990" y="109541"/>
                </a:lnTo>
                <a:lnTo>
                  <a:pt x="347967" y="109612"/>
                </a:lnTo>
                <a:lnTo>
                  <a:pt x="343732" y="109683"/>
                </a:lnTo>
                <a:lnTo>
                  <a:pt x="343520" y="109683"/>
                </a:lnTo>
                <a:lnTo>
                  <a:pt x="335544" y="109753"/>
                </a:lnTo>
                <a:lnTo>
                  <a:pt x="331662" y="109824"/>
                </a:lnTo>
                <a:lnTo>
                  <a:pt x="327427" y="109894"/>
                </a:lnTo>
                <a:lnTo>
                  <a:pt x="326933" y="109894"/>
                </a:lnTo>
                <a:lnTo>
                  <a:pt x="327003" y="110388"/>
                </a:lnTo>
                <a:cubicBezTo>
                  <a:pt x="327145" y="112364"/>
                  <a:pt x="327357" y="114341"/>
                  <a:pt x="327497" y="116317"/>
                </a:cubicBezTo>
                <a:cubicBezTo>
                  <a:pt x="327639" y="118293"/>
                  <a:pt x="327780" y="120270"/>
                  <a:pt x="327850" y="122246"/>
                </a:cubicBezTo>
                <a:cubicBezTo>
                  <a:pt x="327921" y="124222"/>
                  <a:pt x="327992" y="126198"/>
                  <a:pt x="328062" y="128175"/>
                </a:cubicBezTo>
                <a:cubicBezTo>
                  <a:pt x="328132" y="130151"/>
                  <a:pt x="328204" y="132127"/>
                  <a:pt x="328204" y="134104"/>
                </a:cubicBezTo>
                <a:lnTo>
                  <a:pt x="328204" y="134527"/>
                </a:lnTo>
                <a:lnTo>
                  <a:pt x="332791" y="134527"/>
                </a:lnTo>
                <a:lnTo>
                  <a:pt x="336885" y="134527"/>
                </a:lnTo>
                <a:lnTo>
                  <a:pt x="345143" y="134527"/>
                </a:lnTo>
                <a:lnTo>
                  <a:pt x="349237" y="134527"/>
                </a:lnTo>
                <a:lnTo>
                  <a:pt x="353472" y="134527"/>
                </a:lnTo>
                <a:lnTo>
                  <a:pt x="361941" y="134527"/>
                </a:lnTo>
                <a:lnTo>
                  <a:pt x="362436" y="134527"/>
                </a:lnTo>
                <a:lnTo>
                  <a:pt x="362436" y="133892"/>
                </a:lnTo>
                <a:cubicBezTo>
                  <a:pt x="362436" y="131987"/>
                  <a:pt x="362365" y="129939"/>
                  <a:pt x="362294" y="127892"/>
                </a:cubicBezTo>
                <a:cubicBezTo>
                  <a:pt x="362224" y="125987"/>
                  <a:pt x="362153" y="123940"/>
                  <a:pt x="362012" y="121893"/>
                </a:cubicBezTo>
                <a:cubicBezTo>
                  <a:pt x="361871" y="119917"/>
                  <a:pt x="361729" y="117870"/>
                  <a:pt x="361518" y="115894"/>
                </a:cubicBezTo>
                <a:cubicBezTo>
                  <a:pt x="361377" y="113846"/>
                  <a:pt x="361094" y="111870"/>
                  <a:pt x="360882" y="109894"/>
                </a:cubicBezTo>
                <a:lnTo>
                  <a:pt x="360812" y="109471"/>
                </a:lnTo>
                <a:close/>
                <a:moveTo>
                  <a:pt x="96625" y="99167"/>
                </a:moveTo>
                <a:lnTo>
                  <a:pt x="97048" y="99167"/>
                </a:lnTo>
                <a:cubicBezTo>
                  <a:pt x="97331" y="99167"/>
                  <a:pt x="97684" y="99308"/>
                  <a:pt x="97895" y="99520"/>
                </a:cubicBezTo>
                <a:cubicBezTo>
                  <a:pt x="98107" y="99732"/>
                  <a:pt x="98249" y="100014"/>
                  <a:pt x="98178" y="100367"/>
                </a:cubicBezTo>
                <a:cubicBezTo>
                  <a:pt x="97613" y="105801"/>
                  <a:pt x="97119" y="111377"/>
                  <a:pt x="96766" y="116883"/>
                </a:cubicBezTo>
                <a:cubicBezTo>
                  <a:pt x="96413" y="122953"/>
                  <a:pt x="96201" y="129093"/>
                  <a:pt x="96201" y="135163"/>
                </a:cubicBezTo>
                <a:cubicBezTo>
                  <a:pt x="96201" y="141233"/>
                  <a:pt x="96413" y="147374"/>
                  <a:pt x="96766" y="153444"/>
                </a:cubicBezTo>
                <a:cubicBezTo>
                  <a:pt x="97048" y="159020"/>
                  <a:pt x="97542" y="164525"/>
                  <a:pt x="98178" y="170030"/>
                </a:cubicBezTo>
                <a:cubicBezTo>
                  <a:pt x="98249" y="170313"/>
                  <a:pt x="98107" y="170665"/>
                  <a:pt x="97895" y="170877"/>
                </a:cubicBezTo>
                <a:cubicBezTo>
                  <a:pt x="97684" y="171089"/>
                  <a:pt x="97402" y="171230"/>
                  <a:pt x="97119" y="171230"/>
                </a:cubicBezTo>
                <a:lnTo>
                  <a:pt x="97048" y="171230"/>
                </a:lnTo>
                <a:lnTo>
                  <a:pt x="94507" y="171160"/>
                </a:lnTo>
                <a:lnTo>
                  <a:pt x="90202" y="171018"/>
                </a:lnTo>
                <a:cubicBezTo>
                  <a:pt x="88720" y="171018"/>
                  <a:pt x="87308" y="170948"/>
                  <a:pt x="85897" y="170877"/>
                </a:cubicBezTo>
                <a:lnTo>
                  <a:pt x="82932" y="170807"/>
                </a:lnTo>
                <a:cubicBezTo>
                  <a:pt x="82367" y="170807"/>
                  <a:pt x="81944" y="170383"/>
                  <a:pt x="81874" y="169889"/>
                </a:cubicBezTo>
                <a:cubicBezTo>
                  <a:pt x="81592" y="167842"/>
                  <a:pt x="81309" y="165795"/>
                  <a:pt x="81097" y="163678"/>
                </a:cubicBezTo>
                <a:cubicBezTo>
                  <a:pt x="80815" y="161208"/>
                  <a:pt x="80603" y="158667"/>
                  <a:pt x="80391" y="156126"/>
                </a:cubicBezTo>
                <a:cubicBezTo>
                  <a:pt x="80180" y="153585"/>
                  <a:pt x="80038" y="151044"/>
                  <a:pt x="79898" y="148644"/>
                </a:cubicBezTo>
                <a:cubicBezTo>
                  <a:pt x="79756" y="146103"/>
                  <a:pt x="79686" y="143562"/>
                  <a:pt x="79615" y="141092"/>
                </a:cubicBezTo>
                <a:lnTo>
                  <a:pt x="79615" y="140669"/>
                </a:lnTo>
                <a:lnTo>
                  <a:pt x="79191" y="140669"/>
                </a:lnTo>
                <a:lnTo>
                  <a:pt x="73475" y="140669"/>
                </a:lnTo>
                <a:lnTo>
                  <a:pt x="70722" y="140669"/>
                </a:lnTo>
                <a:lnTo>
                  <a:pt x="67828" y="140669"/>
                </a:lnTo>
                <a:lnTo>
                  <a:pt x="67758" y="140669"/>
                </a:lnTo>
                <a:lnTo>
                  <a:pt x="62252" y="140669"/>
                </a:lnTo>
                <a:lnTo>
                  <a:pt x="56676" y="140669"/>
                </a:lnTo>
                <a:lnTo>
                  <a:pt x="56182" y="140669"/>
                </a:lnTo>
                <a:lnTo>
                  <a:pt x="56182" y="141163"/>
                </a:lnTo>
                <a:cubicBezTo>
                  <a:pt x="56253" y="143562"/>
                  <a:pt x="56394" y="146033"/>
                  <a:pt x="56535" y="148503"/>
                </a:cubicBezTo>
                <a:cubicBezTo>
                  <a:pt x="56747" y="150832"/>
                  <a:pt x="56888" y="153303"/>
                  <a:pt x="57170" y="155844"/>
                </a:cubicBezTo>
                <a:cubicBezTo>
                  <a:pt x="57382" y="158314"/>
                  <a:pt x="57664" y="160784"/>
                  <a:pt x="58017" y="163184"/>
                </a:cubicBezTo>
                <a:cubicBezTo>
                  <a:pt x="58299" y="165019"/>
                  <a:pt x="58582" y="166854"/>
                  <a:pt x="58864" y="168689"/>
                </a:cubicBezTo>
                <a:cubicBezTo>
                  <a:pt x="58864" y="169043"/>
                  <a:pt x="58794" y="169324"/>
                  <a:pt x="58582" y="169607"/>
                </a:cubicBezTo>
                <a:cubicBezTo>
                  <a:pt x="58370" y="169818"/>
                  <a:pt x="58087" y="169960"/>
                  <a:pt x="57735" y="169960"/>
                </a:cubicBezTo>
                <a:lnTo>
                  <a:pt x="55829" y="169889"/>
                </a:lnTo>
                <a:lnTo>
                  <a:pt x="55547" y="169889"/>
                </a:lnTo>
                <a:lnTo>
                  <a:pt x="51453" y="169748"/>
                </a:lnTo>
                <a:lnTo>
                  <a:pt x="47430" y="169607"/>
                </a:lnTo>
                <a:lnTo>
                  <a:pt x="44607" y="169466"/>
                </a:lnTo>
                <a:cubicBezTo>
                  <a:pt x="44113" y="169395"/>
                  <a:pt x="43689" y="169043"/>
                  <a:pt x="43619" y="168548"/>
                </a:cubicBezTo>
                <a:cubicBezTo>
                  <a:pt x="42631" y="163184"/>
                  <a:pt x="41854" y="157820"/>
                  <a:pt x="41360" y="152526"/>
                </a:cubicBezTo>
                <a:cubicBezTo>
                  <a:pt x="40795" y="146809"/>
                  <a:pt x="40513" y="141092"/>
                  <a:pt x="40513" y="135375"/>
                </a:cubicBezTo>
                <a:cubicBezTo>
                  <a:pt x="40513" y="129658"/>
                  <a:pt x="40795" y="123941"/>
                  <a:pt x="41360" y="118223"/>
                </a:cubicBezTo>
                <a:cubicBezTo>
                  <a:pt x="41854" y="112930"/>
                  <a:pt x="42631" y="107566"/>
                  <a:pt x="43689" y="102202"/>
                </a:cubicBezTo>
                <a:cubicBezTo>
                  <a:pt x="43760" y="101637"/>
                  <a:pt x="44183" y="101285"/>
                  <a:pt x="44677" y="101285"/>
                </a:cubicBezTo>
                <a:lnTo>
                  <a:pt x="45383" y="101285"/>
                </a:lnTo>
                <a:lnTo>
                  <a:pt x="47501" y="101214"/>
                </a:lnTo>
                <a:lnTo>
                  <a:pt x="51524" y="101073"/>
                </a:lnTo>
                <a:lnTo>
                  <a:pt x="55547" y="100931"/>
                </a:lnTo>
                <a:lnTo>
                  <a:pt x="57876" y="100720"/>
                </a:lnTo>
                <a:cubicBezTo>
                  <a:pt x="58229" y="100720"/>
                  <a:pt x="58511" y="100861"/>
                  <a:pt x="58723" y="101073"/>
                </a:cubicBezTo>
                <a:cubicBezTo>
                  <a:pt x="58934" y="101355"/>
                  <a:pt x="59076" y="101708"/>
                  <a:pt x="59005" y="101990"/>
                </a:cubicBezTo>
                <a:cubicBezTo>
                  <a:pt x="58723" y="103684"/>
                  <a:pt x="58441" y="105308"/>
                  <a:pt x="58229" y="106931"/>
                </a:cubicBezTo>
                <a:cubicBezTo>
                  <a:pt x="57876" y="109190"/>
                  <a:pt x="57594" y="111448"/>
                  <a:pt x="57382" y="113707"/>
                </a:cubicBezTo>
                <a:cubicBezTo>
                  <a:pt x="57100" y="115966"/>
                  <a:pt x="56888" y="118223"/>
                  <a:pt x="56747" y="120482"/>
                </a:cubicBezTo>
                <a:cubicBezTo>
                  <a:pt x="56535" y="122812"/>
                  <a:pt x="56465" y="125070"/>
                  <a:pt x="56323" y="127259"/>
                </a:cubicBezTo>
                <a:lnTo>
                  <a:pt x="56323" y="127752"/>
                </a:lnTo>
                <a:lnTo>
                  <a:pt x="56817" y="127752"/>
                </a:lnTo>
                <a:lnTo>
                  <a:pt x="62322" y="127470"/>
                </a:lnTo>
                <a:lnTo>
                  <a:pt x="67898" y="127399"/>
                </a:lnTo>
                <a:lnTo>
                  <a:pt x="69734" y="127399"/>
                </a:lnTo>
                <a:lnTo>
                  <a:pt x="73545" y="127329"/>
                </a:lnTo>
                <a:lnTo>
                  <a:pt x="79262" y="127259"/>
                </a:lnTo>
                <a:lnTo>
                  <a:pt x="79686" y="127259"/>
                </a:lnTo>
                <a:lnTo>
                  <a:pt x="79686" y="126835"/>
                </a:lnTo>
                <a:cubicBezTo>
                  <a:pt x="79756" y="124576"/>
                  <a:pt x="79827" y="122247"/>
                  <a:pt x="79968" y="119989"/>
                </a:cubicBezTo>
                <a:cubicBezTo>
                  <a:pt x="80109" y="117659"/>
                  <a:pt x="80250" y="115330"/>
                  <a:pt x="80462" y="113071"/>
                </a:cubicBezTo>
                <a:cubicBezTo>
                  <a:pt x="80673" y="110813"/>
                  <a:pt x="80885" y="108484"/>
                  <a:pt x="81168" y="106155"/>
                </a:cubicBezTo>
                <a:cubicBezTo>
                  <a:pt x="81380" y="104249"/>
                  <a:pt x="81662" y="102414"/>
                  <a:pt x="81874" y="100508"/>
                </a:cubicBezTo>
                <a:cubicBezTo>
                  <a:pt x="81944" y="100014"/>
                  <a:pt x="82439" y="99590"/>
                  <a:pt x="82932" y="99590"/>
                </a:cubicBezTo>
                <a:lnTo>
                  <a:pt x="85614" y="99520"/>
                </a:lnTo>
                <a:lnTo>
                  <a:pt x="85897" y="99520"/>
                </a:lnTo>
                <a:lnTo>
                  <a:pt x="88014" y="99449"/>
                </a:lnTo>
                <a:lnTo>
                  <a:pt x="90202" y="99379"/>
                </a:lnTo>
                <a:lnTo>
                  <a:pt x="92461" y="99308"/>
                </a:lnTo>
                <a:lnTo>
                  <a:pt x="94507" y="99237"/>
                </a:lnTo>
                <a:close/>
                <a:moveTo>
                  <a:pt x="163043" y="97331"/>
                </a:moveTo>
                <a:cubicBezTo>
                  <a:pt x="163325" y="97331"/>
                  <a:pt x="163608" y="97473"/>
                  <a:pt x="163819" y="97684"/>
                </a:cubicBezTo>
                <a:cubicBezTo>
                  <a:pt x="164102" y="97896"/>
                  <a:pt x="164172" y="98178"/>
                  <a:pt x="164172" y="98460"/>
                </a:cubicBezTo>
                <a:cubicBezTo>
                  <a:pt x="164172" y="99237"/>
                  <a:pt x="164102" y="100084"/>
                  <a:pt x="164102" y="100860"/>
                </a:cubicBezTo>
                <a:lnTo>
                  <a:pt x="164031" y="103542"/>
                </a:lnTo>
                <a:lnTo>
                  <a:pt x="163961" y="104883"/>
                </a:lnTo>
                <a:cubicBezTo>
                  <a:pt x="163961" y="106225"/>
                  <a:pt x="163890" y="107565"/>
                  <a:pt x="163890" y="108906"/>
                </a:cubicBezTo>
                <a:lnTo>
                  <a:pt x="163819" y="111447"/>
                </a:lnTo>
                <a:cubicBezTo>
                  <a:pt x="163819" y="112012"/>
                  <a:pt x="163325" y="112506"/>
                  <a:pt x="162761" y="112506"/>
                </a:cubicBezTo>
                <a:cubicBezTo>
                  <a:pt x="159867" y="112577"/>
                  <a:pt x="157044" y="112577"/>
                  <a:pt x="154221" y="112647"/>
                </a:cubicBezTo>
                <a:cubicBezTo>
                  <a:pt x="150903" y="112718"/>
                  <a:pt x="147586" y="112789"/>
                  <a:pt x="144339" y="112859"/>
                </a:cubicBezTo>
                <a:lnTo>
                  <a:pt x="138975" y="112929"/>
                </a:lnTo>
                <a:lnTo>
                  <a:pt x="134598" y="113000"/>
                </a:lnTo>
                <a:cubicBezTo>
                  <a:pt x="131352" y="113000"/>
                  <a:pt x="128175" y="113071"/>
                  <a:pt x="124999" y="113141"/>
                </a:cubicBezTo>
                <a:lnTo>
                  <a:pt x="124576" y="113141"/>
                </a:lnTo>
                <a:lnTo>
                  <a:pt x="124576" y="113565"/>
                </a:lnTo>
                <a:cubicBezTo>
                  <a:pt x="124505" y="114623"/>
                  <a:pt x="124505" y="115753"/>
                  <a:pt x="124435" y="116812"/>
                </a:cubicBezTo>
                <a:lnTo>
                  <a:pt x="124294" y="120129"/>
                </a:lnTo>
                <a:cubicBezTo>
                  <a:pt x="124223" y="121188"/>
                  <a:pt x="124223" y="122246"/>
                  <a:pt x="124152" y="123375"/>
                </a:cubicBezTo>
                <a:cubicBezTo>
                  <a:pt x="124082" y="124505"/>
                  <a:pt x="124082" y="125564"/>
                  <a:pt x="124012" y="126693"/>
                </a:cubicBezTo>
                <a:lnTo>
                  <a:pt x="124012" y="127187"/>
                </a:lnTo>
                <a:lnTo>
                  <a:pt x="124505" y="127187"/>
                </a:lnTo>
                <a:lnTo>
                  <a:pt x="129093" y="127187"/>
                </a:lnTo>
                <a:lnTo>
                  <a:pt x="133328" y="127117"/>
                </a:lnTo>
                <a:lnTo>
                  <a:pt x="142221" y="127046"/>
                </a:lnTo>
                <a:lnTo>
                  <a:pt x="151538" y="127187"/>
                </a:lnTo>
                <a:lnTo>
                  <a:pt x="159161" y="127117"/>
                </a:lnTo>
                <a:cubicBezTo>
                  <a:pt x="159443" y="127117"/>
                  <a:pt x="159726" y="127258"/>
                  <a:pt x="159938" y="127470"/>
                </a:cubicBezTo>
                <a:cubicBezTo>
                  <a:pt x="160149" y="127681"/>
                  <a:pt x="160290" y="127963"/>
                  <a:pt x="160290" y="128246"/>
                </a:cubicBezTo>
                <a:cubicBezTo>
                  <a:pt x="160290" y="129022"/>
                  <a:pt x="160290" y="129799"/>
                  <a:pt x="160290" y="130575"/>
                </a:cubicBezTo>
                <a:lnTo>
                  <a:pt x="160290" y="134457"/>
                </a:lnTo>
                <a:lnTo>
                  <a:pt x="160290" y="138339"/>
                </a:lnTo>
                <a:lnTo>
                  <a:pt x="160290" y="140669"/>
                </a:lnTo>
                <a:cubicBezTo>
                  <a:pt x="160290" y="140950"/>
                  <a:pt x="160149" y="141233"/>
                  <a:pt x="159938" y="141444"/>
                </a:cubicBezTo>
                <a:cubicBezTo>
                  <a:pt x="159726" y="141656"/>
                  <a:pt x="159443" y="141798"/>
                  <a:pt x="159161" y="141798"/>
                </a:cubicBezTo>
                <a:lnTo>
                  <a:pt x="151538" y="141727"/>
                </a:lnTo>
                <a:lnTo>
                  <a:pt x="142504" y="141656"/>
                </a:lnTo>
                <a:lnTo>
                  <a:pt x="133611" y="141586"/>
                </a:lnTo>
                <a:lnTo>
                  <a:pt x="124787" y="141515"/>
                </a:lnTo>
                <a:lnTo>
                  <a:pt x="124294" y="141515"/>
                </a:lnTo>
                <a:lnTo>
                  <a:pt x="124294" y="142009"/>
                </a:lnTo>
                <a:cubicBezTo>
                  <a:pt x="124294" y="143209"/>
                  <a:pt x="124364" y="144409"/>
                  <a:pt x="124364" y="145609"/>
                </a:cubicBezTo>
                <a:cubicBezTo>
                  <a:pt x="124364" y="146809"/>
                  <a:pt x="124364" y="148008"/>
                  <a:pt x="124435" y="149209"/>
                </a:cubicBezTo>
                <a:cubicBezTo>
                  <a:pt x="124505" y="150408"/>
                  <a:pt x="124505" y="151608"/>
                  <a:pt x="124576" y="152809"/>
                </a:cubicBezTo>
                <a:cubicBezTo>
                  <a:pt x="124647" y="154079"/>
                  <a:pt x="124647" y="155208"/>
                  <a:pt x="124717" y="156408"/>
                </a:cubicBezTo>
                <a:lnTo>
                  <a:pt x="124717" y="156832"/>
                </a:lnTo>
                <a:lnTo>
                  <a:pt x="125140" y="156832"/>
                </a:lnTo>
                <a:lnTo>
                  <a:pt x="131987" y="156972"/>
                </a:lnTo>
                <a:lnTo>
                  <a:pt x="134951" y="157043"/>
                </a:lnTo>
                <a:lnTo>
                  <a:pt x="140386" y="157114"/>
                </a:lnTo>
                <a:lnTo>
                  <a:pt x="144904" y="157184"/>
                </a:lnTo>
                <a:cubicBezTo>
                  <a:pt x="148292" y="157184"/>
                  <a:pt x="151680" y="157255"/>
                  <a:pt x="155067" y="157326"/>
                </a:cubicBezTo>
                <a:cubicBezTo>
                  <a:pt x="158032" y="157396"/>
                  <a:pt x="160925" y="157396"/>
                  <a:pt x="163890" y="157467"/>
                </a:cubicBezTo>
                <a:cubicBezTo>
                  <a:pt x="164455" y="157467"/>
                  <a:pt x="164949" y="157961"/>
                  <a:pt x="164949" y="158526"/>
                </a:cubicBezTo>
                <a:lnTo>
                  <a:pt x="165019" y="161349"/>
                </a:lnTo>
                <a:lnTo>
                  <a:pt x="165090" y="165724"/>
                </a:lnTo>
                <a:cubicBezTo>
                  <a:pt x="165160" y="167207"/>
                  <a:pt x="165160" y="168618"/>
                  <a:pt x="165231" y="170101"/>
                </a:cubicBezTo>
                <a:cubicBezTo>
                  <a:pt x="165231" y="170948"/>
                  <a:pt x="165302" y="171865"/>
                  <a:pt x="165302" y="172783"/>
                </a:cubicBezTo>
                <a:cubicBezTo>
                  <a:pt x="165302" y="173065"/>
                  <a:pt x="165160" y="173347"/>
                  <a:pt x="164949" y="173559"/>
                </a:cubicBezTo>
                <a:cubicBezTo>
                  <a:pt x="164737" y="173771"/>
                  <a:pt x="164455" y="173912"/>
                  <a:pt x="164172" y="173912"/>
                </a:cubicBezTo>
                <a:cubicBezTo>
                  <a:pt x="159726" y="173771"/>
                  <a:pt x="155350" y="173630"/>
                  <a:pt x="150973" y="173489"/>
                </a:cubicBezTo>
                <a:lnTo>
                  <a:pt x="136434" y="172995"/>
                </a:lnTo>
                <a:lnTo>
                  <a:pt x="133257" y="172854"/>
                </a:lnTo>
                <a:cubicBezTo>
                  <a:pt x="129517" y="172783"/>
                  <a:pt x="125846" y="172642"/>
                  <a:pt x="122176" y="172500"/>
                </a:cubicBezTo>
                <a:cubicBezTo>
                  <a:pt x="117941" y="172360"/>
                  <a:pt x="113706" y="172218"/>
                  <a:pt x="109542" y="172077"/>
                </a:cubicBezTo>
                <a:cubicBezTo>
                  <a:pt x="108977" y="172077"/>
                  <a:pt x="108554" y="171653"/>
                  <a:pt x="108484" y="171089"/>
                </a:cubicBezTo>
                <a:cubicBezTo>
                  <a:pt x="107919" y="165372"/>
                  <a:pt x="107425" y="159655"/>
                  <a:pt x="107142" y="154008"/>
                </a:cubicBezTo>
                <a:cubicBezTo>
                  <a:pt x="106790" y="147867"/>
                  <a:pt x="106648" y="141656"/>
                  <a:pt x="106648" y="135586"/>
                </a:cubicBezTo>
                <a:cubicBezTo>
                  <a:pt x="106648" y="129516"/>
                  <a:pt x="106790" y="123305"/>
                  <a:pt x="107142" y="117164"/>
                </a:cubicBezTo>
                <a:cubicBezTo>
                  <a:pt x="107425" y="111518"/>
                  <a:pt x="107919" y="105801"/>
                  <a:pt x="108484" y="100084"/>
                </a:cubicBezTo>
                <a:cubicBezTo>
                  <a:pt x="108554" y="99519"/>
                  <a:pt x="108977" y="99095"/>
                  <a:pt x="109542" y="99095"/>
                </a:cubicBezTo>
                <a:cubicBezTo>
                  <a:pt x="113636" y="98955"/>
                  <a:pt x="117729" y="98813"/>
                  <a:pt x="121894" y="98672"/>
                </a:cubicBezTo>
                <a:cubicBezTo>
                  <a:pt x="126481" y="98460"/>
                  <a:pt x="131140" y="98319"/>
                  <a:pt x="135869" y="98178"/>
                </a:cubicBezTo>
                <a:cubicBezTo>
                  <a:pt x="140598" y="98037"/>
                  <a:pt x="145327" y="97896"/>
                  <a:pt x="150126" y="97755"/>
                </a:cubicBezTo>
                <a:cubicBezTo>
                  <a:pt x="154361" y="97613"/>
                  <a:pt x="158738" y="97473"/>
                  <a:pt x="163043" y="97331"/>
                </a:cubicBezTo>
                <a:close/>
                <a:moveTo>
                  <a:pt x="193887" y="96343"/>
                </a:moveTo>
                <a:cubicBezTo>
                  <a:pt x="194169" y="96343"/>
                  <a:pt x="194452" y="96413"/>
                  <a:pt x="194664" y="96625"/>
                </a:cubicBezTo>
                <a:cubicBezTo>
                  <a:pt x="194875" y="96837"/>
                  <a:pt x="195016" y="97120"/>
                  <a:pt x="195016" y="97402"/>
                </a:cubicBezTo>
                <a:cubicBezTo>
                  <a:pt x="195087" y="101990"/>
                  <a:pt x="195087" y="106577"/>
                  <a:pt x="195087" y="111166"/>
                </a:cubicBezTo>
                <a:cubicBezTo>
                  <a:pt x="195087" y="116318"/>
                  <a:pt x="195087" y="121400"/>
                  <a:pt x="195087" y="126552"/>
                </a:cubicBezTo>
                <a:lnTo>
                  <a:pt x="195087" y="134245"/>
                </a:lnTo>
                <a:lnTo>
                  <a:pt x="195087" y="141939"/>
                </a:lnTo>
                <a:cubicBezTo>
                  <a:pt x="195087" y="147021"/>
                  <a:pt x="195016" y="152173"/>
                  <a:pt x="194946" y="157255"/>
                </a:cubicBezTo>
                <a:lnTo>
                  <a:pt x="194946" y="157678"/>
                </a:lnTo>
                <a:lnTo>
                  <a:pt x="195369" y="157678"/>
                </a:lnTo>
                <a:lnTo>
                  <a:pt x="199534" y="157749"/>
                </a:lnTo>
                <a:lnTo>
                  <a:pt x="203345" y="157820"/>
                </a:lnTo>
                <a:lnTo>
                  <a:pt x="207579" y="157890"/>
                </a:lnTo>
                <a:lnTo>
                  <a:pt x="211462" y="157961"/>
                </a:lnTo>
                <a:lnTo>
                  <a:pt x="219579" y="158102"/>
                </a:lnTo>
                <a:lnTo>
                  <a:pt x="223884" y="158173"/>
                </a:lnTo>
                <a:lnTo>
                  <a:pt x="226284" y="158243"/>
                </a:lnTo>
                <a:cubicBezTo>
                  <a:pt x="226566" y="158243"/>
                  <a:pt x="226849" y="158385"/>
                  <a:pt x="227060" y="158596"/>
                </a:cubicBezTo>
                <a:cubicBezTo>
                  <a:pt x="227272" y="158808"/>
                  <a:pt x="227342" y="159090"/>
                  <a:pt x="227342" y="159372"/>
                </a:cubicBezTo>
                <a:cubicBezTo>
                  <a:pt x="227342" y="160361"/>
                  <a:pt x="227272" y="161349"/>
                  <a:pt x="227272" y="162337"/>
                </a:cubicBezTo>
                <a:cubicBezTo>
                  <a:pt x="227201" y="163819"/>
                  <a:pt x="227201" y="165301"/>
                  <a:pt x="227131" y="166854"/>
                </a:cubicBezTo>
                <a:lnTo>
                  <a:pt x="226989" y="171372"/>
                </a:lnTo>
                <a:cubicBezTo>
                  <a:pt x="226919" y="172431"/>
                  <a:pt x="226919" y="173418"/>
                  <a:pt x="226849" y="174406"/>
                </a:cubicBezTo>
                <a:cubicBezTo>
                  <a:pt x="226778" y="174971"/>
                  <a:pt x="226284" y="175465"/>
                  <a:pt x="225719" y="175465"/>
                </a:cubicBezTo>
                <a:cubicBezTo>
                  <a:pt x="223319" y="175395"/>
                  <a:pt x="220849" y="175324"/>
                  <a:pt x="218379" y="175254"/>
                </a:cubicBezTo>
                <a:lnTo>
                  <a:pt x="209627" y="175042"/>
                </a:lnTo>
                <a:lnTo>
                  <a:pt x="200945" y="174830"/>
                </a:lnTo>
                <a:lnTo>
                  <a:pt x="196146" y="174689"/>
                </a:lnTo>
                <a:lnTo>
                  <a:pt x="192334" y="174618"/>
                </a:lnTo>
                <a:lnTo>
                  <a:pt x="188099" y="174477"/>
                </a:lnTo>
                <a:lnTo>
                  <a:pt x="183864" y="174336"/>
                </a:lnTo>
                <a:lnTo>
                  <a:pt x="179700" y="174195"/>
                </a:lnTo>
                <a:lnTo>
                  <a:pt x="177018" y="174124"/>
                </a:lnTo>
                <a:cubicBezTo>
                  <a:pt x="176453" y="174124"/>
                  <a:pt x="175959" y="173630"/>
                  <a:pt x="175959" y="173066"/>
                </a:cubicBezTo>
                <a:cubicBezTo>
                  <a:pt x="175818" y="167207"/>
                  <a:pt x="175748" y="161137"/>
                  <a:pt x="175677" y="154997"/>
                </a:cubicBezTo>
                <a:cubicBezTo>
                  <a:pt x="175606" y="148573"/>
                  <a:pt x="175536" y="142010"/>
                  <a:pt x="175536" y="135446"/>
                </a:cubicBezTo>
                <a:cubicBezTo>
                  <a:pt x="175536" y="128811"/>
                  <a:pt x="175606" y="122247"/>
                  <a:pt x="175677" y="115894"/>
                </a:cubicBezTo>
                <a:cubicBezTo>
                  <a:pt x="175748" y="109754"/>
                  <a:pt x="175818" y="103683"/>
                  <a:pt x="175959" y="97825"/>
                </a:cubicBezTo>
                <a:cubicBezTo>
                  <a:pt x="175959" y="97260"/>
                  <a:pt x="176453" y="96767"/>
                  <a:pt x="177018" y="96767"/>
                </a:cubicBezTo>
                <a:lnTo>
                  <a:pt x="177935" y="96767"/>
                </a:lnTo>
                <a:lnTo>
                  <a:pt x="180476" y="96696"/>
                </a:lnTo>
                <a:lnTo>
                  <a:pt x="185417" y="96555"/>
                </a:lnTo>
                <a:lnTo>
                  <a:pt x="190429" y="96413"/>
                </a:lnTo>
                <a:close/>
                <a:moveTo>
                  <a:pt x="257340" y="94508"/>
                </a:moveTo>
                <a:cubicBezTo>
                  <a:pt x="257905" y="94508"/>
                  <a:pt x="258399" y="94931"/>
                  <a:pt x="258470" y="95496"/>
                </a:cubicBezTo>
                <a:cubicBezTo>
                  <a:pt x="258893" y="100366"/>
                  <a:pt x="259246" y="105236"/>
                  <a:pt x="259458" y="110036"/>
                </a:cubicBezTo>
                <a:cubicBezTo>
                  <a:pt x="259740" y="115330"/>
                  <a:pt x="259881" y="120764"/>
                  <a:pt x="260022" y="126058"/>
                </a:cubicBezTo>
                <a:cubicBezTo>
                  <a:pt x="260022" y="129164"/>
                  <a:pt x="260093" y="132198"/>
                  <a:pt x="260093" y="135304"/>
                </a:cubicBezTo>
                <a:cubicBezTo>
                  <a:pt x="260093" y="137562"/>
                  <a:pt x="260022" y="139821"/>
                  <a:pt x="260022" y="142080"/>
                </a:cubicBezTo>
                <a:cubicBezTo>
                  <a:pt x="259952" y="147303"/>
                  <a:pt x="259811" y="152667"/>
                  <a:pt x="259529" y="158102"/>
                </a:cubicBezTo>
                <a:lnTo>
                  <a:pt x="259529" y="158596"/>
                </a:lnTo>
                <a:lnTo>
                  <a:pt x="260022" y="158596"/>
                </a:lnTo>
                <a:lnTo>
                  <a:pt x="268774" y="158737"/>
                </a:lnTo>
                <a:lnTo>
                  <a:pt x="273363" y="158808"/>
                </a:lnTo>
                <a:lnTo>
                  <a:pt x="277598" y="158879"/>
                </a:lnTo>
                <a:lnTo>
                  <a:pt x="286561" y="159020"/>
                </a:lnTo>
                <a:lnTo>
                  <a:pt x="293972" y="159090"/>
                </a:lnTo>
                <a:cubicBezTo>
                  <a:pt x="294255" y="159090"/>
                  <a:pt x="294537" y="159231"/>
                  <a:pt x="294607" y="159231"/>
                </a:cubicBezTo>
                <a:cubicBezTo>
                  <a:pt x="294819" y="159443"/>
                  <a:pt x="294890" y="159796"/>
                  <a:pt x="294890" y="160078"/>
                </a:cubicBezTo>
                <a:cubicBezTo>
                  <a:pt x="294748" y="161137"/>
                  <a:pt x="294678" y="162125"/>
                  <a:pt x="294607" y="163184"/>
                </a:cubicBezTo>
                <a:cubicBezTo>
                  <a:pt x="294466" y="164737"/>
                  <a:pt x="294325" y="166289"/>
                  <a:pt x="294184" y="167843"/>
                </a:cubicBezTo>
                <a:cubicBezTo>
                  <a:pt x="294043" y="169466"/>
                  <a:pt x="293901" y="171019"/>
                  <a:pt x="293690" y="172572"/>
                </a:cubicBezTo>
                <a:cubicBezTo>
                  <a:pt x="293549" y="173701"/>
                  <a:pt x="293408" y="174759"/>
                  <a:pt x="293266" y="175889"/>
                </a:cubicBezTo>
                <a:cubicBezTo>
                  <a:pt x="293196" y="176383"/>
                  <a:pt x="292772" y="176806"/>
                  <a:pt x="292207" y="176806"/>
                </a:cubicBezTo>
                <a:cubicBezTo>
                  <a:pt x="287832" y="176736"/>
                  <a:pt x="283455" y="176595"/>
                  <a:pt x="279080" y="176524"/>
                </a:cubicBezTo>
                <a:lnTo>
                  <a:pt x="264822" y="176171"/>
                </a:lnTo>
                <a:lnTo>
                  <a:pt x="250847" y="175818"/>
                </a:lnTo>
                <a:lnTo>
                  <a:pt x="245553" y="175677"/>
                </a:lnTo>
                <a:lnTo>
                  <a:pt x="238707" y="175536"/>
                </a:lnTo>
                <a:cubicBezTo>
                  <a:pt x="238425" y="175536"/>
                  <a:pt x="238142" y="175395"/>
                  <a:pt x="237930" y="175183"/>
                </a:cubicBezTo>
                <a:cubicBezTo>
                  <a:pt x="237718" y="174971"/>
                  <a:pt x="237648" y="174689"/>
                  <a:pt x="237648" y="174407"/>
                </a:cubicBezTo>
                <a:cubicBezTo>
                  <a:pt x="238001" y="168195"/>
                  <a:pt x="238283" y="161914"/>
                  <a:pt x="238425" y="155631"/>
                </a:cubicBezTo>
                <a:cubicBezTo>
                  <a:pt x="238637" y="148856"/>
                  <a:pt x="238707" y="142009"/>
                  <a:pt x="238707" y="135233"/>
                </a:cubicBezTo>
                <a:cubicBezTo>
                  <a:pt x="238707" y="128458"/>
                  <a:pt x="238637" y="121611"/>
                  <a:pt x="238425" y="114836"/>
                </a:cubicBezTo>
                <a:cubicBezTo>
                  <a:pt x="238213" y="108554"/>
                  <a:pt x="238001" y="102272"/>
                  <a:pt x="237648" y="96060"/>
                </a:cubicBezTo>
                <a:cubicBezTo>
                  <a:pt x="237648" y="95778"/>
                  <a:pt x="237718" y="95496"/>
                  <a:pt x="237930" y="95285"/>
                </a:cubicBezTo>
                <a:cubicBezTo>
                  <a:pt x="238142" y="95073"/>
                  <a:pt x="238425" y="94931"/>
                  <a:pt x="238707" y="94931"/>
                </a:cubicBezTo>
                <a:lnTo>
                  <a:pt x="242448" y="94861"/>
                </a:lnTo>
                <a:lnTo>
                  <a:pt x="247882" y="94720"/>
                </a:lnTo>
                <a:lnTo>
                  <a:pt x="253035" y="94578"/>
                </a:lnTo>
                <a:lnTo>
                  <a:pt x="253317" y="94578"/>
                </a:lnTo>
                <a:close/>
                <a:moveTo>
                  <a:pt x="381634" y="92037"/>
                </a:moveTo>
                <a:cubicBezTo>
                  <a:pt x="382128" y="92037"/>
                  <a:pt x="382551" y="92390"/>
                  <a:pt x="382693" y="92884"/>
                </a:cubicBezTo>
                <a:cubicBezTo>
                  <a:pt x="384316" y="99730"/>
                  <a:pt x="385587" y="106648"/>
                  <a:pt x="386434" y="113494"/>
                </a:cubicBezTo>
                <a:cubicBezTo>
                  <a:pt x="387351" y="120764"/>
                  <a:pt x="387775" y="128175"/>
                  <a:pt x="387704" y="135515"/>
                </a:cubicBezTo>
                <a:cubicBezTo>
                  <a:pt x="387704" y="142785"/>
                  <a:pt x="387281" y="150126"/>
                  <a:pt x="386363" y="157395"/>
                </a:cubicBezTo>
                <a:cubicBezTo>
                  <a:pt x="385516" y="164242"/>
                  <a:pt x="384245" y="171159"/>
                  <a:pt x="382622" y="178005"/>
                </a:cubicBezTo>
                <a:cubicBezTo>
                  <a:pt x="382481" y="178499"/>
                  <a:pt x="382057" y="178853"/>
                  <a:pt x="381564" y="178853"/>
                </a:cubicBezTo>
                <a:lnTo>
                  <a:pt x="376340" y="178782"/>
                </a:lnTo>
                <a:lnTo>
                  <a:pt x="369917" y="178641"/>
                </a:lnTo>
                <a:lnTo>
                  <a:pt x="366600" y="178570"/>
                </a:lnTo>
                <a:lnTo>
                  <a:pt x="363565" y="178499"/>
                </a:lnTo>
                <a:lnTo>
                  <a:pt x="359118" y="178429"/>
                </a:lnTo>
                <a:cubicBezTo>
                  <a:pt x="358765" y="178429"/>
                  <a:pt x="358483" y="178288"/>
                  <a:pt x="358271" y="178005"/>
                </a:cubicBezTo>
                <a:cubicBezTo>
                  <a:pt x="358059" y="177723"/>
                  <a:pt x="357989" y="177370"/>
                  <a:pt x="358059" y="177088"/>
                </a:cubicBezTo>
                <a:cubicBezTo>
                  <a:pt x="358413" y="175465"/>
                  <a:pt x="358765" y="173771"/>
                  <a:pt x="359048" y="172076"/>
                </a:cubicBezTo>
                <a:cubicBezTo>
                  <a:pt x="359471" y="169747"/>
                  <a:pt x="359824" y="167418"/>
                  <a:pt x="360177" y="165160"/>
                </a:cubicBezTo>
                <a:cubicBezTo>
                  <a:pt x="360530" y="162830"/>
                  <a:pt x="360812" y="160501"/>
                  <a:pt x="361094" y="158243"/>
                </a:cubicBezTo>
                <a:cubicBezTo>
                  <a:pt x="361306" y="155913"/>
                  <a:pt x="361589" y="153584"/>
                  <a:pt x="361729" y="151326"/>
                </a:cubicBezTo>
                <a:lnTo>
                  <a:pt x="361801" y="150831"/>
                </a:lnTo>
                <a:lnTo>
                  <a:pt x="361306" y="150831"/>
                </a:lnTo>
                <a:lnTo>
                  <a:pt x="357001" y="150761"/>
                </a:lnTo>
                <a:lnTo>
                  <a:pt x="352907" y="150761"/>
                </a:lnTo>
                <a:lnTo>
                  <a:pt x="344649" y="150690"/>
                </a:lnTo>
                <a:lnTo>
                  <a:pt x="336532" y="150620"/>
                </a:lnTo>
                <a:lnTo>
                  <a:pt x="336391" y="150620"/>
                </a:lnTo>
                <a:lnTo>
                  <a:pt x="332227" y="150549"/>
                </a:lnTo>
                <a:lnTo>
                  <a:pt x="328204" y="150549"/>
                </a:lnTo>
                <a:lnTo>
                  <a:pt x="327780" y="150549"/>
                </a:lnTo>
                <a:lnTo>
                  <a:pt x="327780" y="150973"/>
                </a:lnTo>
                <a:cubicBezTo>
                  <a:pt x="327639" y="153302"/>
                  <a:pt x="327497" y="155560"/>
                  <a:pt x="327286" y="157749"/>
                </a:cubicBezTo>
                <a:cubicBezTo>
                  <a:pt x="327074" y="159937"/>
                  <a:pt x="326862" y="162195"/>
                  <a:pt x="326580" y="164524"/>
                </a:cubicBezTo>
                <a:cubicBezTo>
                  <a:pt x="326368" y="166853"/>
                  <a:pt x="326015" y="169112"/>
                  <a:pt x="325733" y="171300"/>
                </a:cubicBezTo>
                <a:cubicBezTo>
                  <a:pt x="325451" y="173206"/>
                  <a:pt x="325168" y="174971"/>
                  <a:pt x="324886" y="176735"/>
                </a:cubicBezTo>
                <a:cubicBezTo>
                  <a:pt x="324745" y="177300"/>
                  <a:pt x="324321" y="177652"/>
                  <a:pt x="323757" y="177652"/>
                </a:cubicBezTo>
                <a:lnTo>
                  <a:pt x="319098" y="177582"/>
                </a:lnTo>
                <a:lnTo>
                  <a:pt x="317122" y="177511"/>
                </a:lnTo>
                <a:lnTo>
                  <a:pt x="313169" y="177440"/>
                </a:lnTo>
                <a:lnTo>
                  <a:pt x="307240" y="177300"/>
                </a:lnTo>
                <a:lnTo>
                  <a:pt x="304417" y="177229"/>
                </a:lnTo>
                <a:lnTo>
                  <a:pt x="303076" y="177159"/>
                </a:lnTo>
                <a:cubicBezTo>
                  <a:pt x="302794" y="177159"/>
                  <a:pt x="302512" y="177017"/>
                  <a:pt x="302300" y="176805"/>
                </a:cubicBezTo>
                <a:cubicBezTo>
                  <a:pt x="302088" y="176594"/>
                  <a:pt x="301947" y="176241"/>
                  <a:pt x="302018" y="175958"/>
                </a:cubicBezTo>
                <a:cubicBezTo>
                  <a:pt x="302865" y="169536"/>
                  <a:pt x="303570" y="163042"/>
                  <a:pt x="303994" y="156549"/>
                </a:cubicBezTo>
                <a:cubicBezTo>
                  <a:pt x="304417" y="149491"/>
                  <a:pt x="304699" y="142361"/>
                  <a:pt x="304699" y="135374"/>
                </a:cubicBezTo>
                <a:cubicBezTo>
                  <a:pt x="304699" y="128387"/>
                  <a:pt x="304488" y="121258"/>
                  <a:pt x="303994" y="114200"/>
                </a:cubicBezTo>
                <a:cubicBezTo>
                  <a:pt x="303570" y="107706"/>
                  <a:pt x="302865" y="101213"/>
                  <a:pt x="302018" y="94790"/>
                </a:cubicBezTo>
                <a:cubicBezTo>
                  <a:pt x="302018" y="94508"/>
                  <a:pt x="302088" y="94155"/>
                  <a:pt x="302300" y="93943"/>
                </a:cubicBezTo>
                <a:cubicBezTo>
                  <a:pt x="302441" y="93731"/>
                  <a:pt x="302794" y="93590"/>
                  <a:pt x="303076" y="93590"/>
                </a:cubicBezTo>
                <a:cubicBezTo>
                  <a:pt x="309005" y="93519"/>
                  <a:pt x="314934" y="93378"/>
                  <a:pt x="320934" y="93237"/>
                </a:cubicBezTo>
                <a:cubicBezTo>
                  <a:pt x="327568" y="93096"/>
                  <a:pt x="334273" y="92954"/>
                  <a:pt x="341049" y="92814"/>
                </a:cubicBezTo>
                <a:cubicBezTo>
                  <a:pt x="347825" y="92672"/>
                  <a:pt x="354742" y="92531"/>
                  <a:pt x="361659" y="92390"/>
                </a:cubicBezTo>
                <a:cubicBezTo>
                  <a:pt x="368294" y="92249"/>
                  <a:pt x="374928" y="92179"/>
                  <a:pt x="381634" y="92037"/>
                </a:cubicBezTo>
                <a:close/>
                <a:moveTo>
                  <a:pt x="1305476" y="69099"/>
                </a:moveTo>
                <a:lnTo>
                  <a:pt x="1342531" y="69099"/>
                </a:lnTo>
                <a:cubicBezTo>
                  <a:pt x="1342531" y="69099"/>
                  <a:pt x="1395186" y="136998"/>
                  <a:pt x="1401467" y="145044"/>
                </a:cubicBezTo>
                <a:cubicBezTo>
                  <a:pt x="1401538" y="134175"/>
                  <a:pt x="1401467" y="69099"/>
                  <a:pt x="1401467" y="69099"/>
                </a:cubicBezTo>
                <a:lnTo>
                  <a:pt x="1439864" y="69099"/>
                </a:lnTo>
                <a:lnTo>
                  <a:pt x="1439864" y="203556"/>
                </a:lnTo>
                <a:lnTo>
                  <a:pt x="1402032" y="203556"/>
                </a:lnTo>
                <a:cubicBezTo>
                  <a:pt x="1402032" y="203556"/>
                  <a:pt x="1350507" y="138339"/>
                  <a:pt x="1343661" y="129658"/>
                </a:cubicBezTo>
                <a:cubicBezTo>
                  <a:pt x="1343731" y="140598"/>
                  <a:pt x="1343661" y="203556"/>
                  <a:pt x="1343661" y="203556"/>
                </a:cubicBezTo>
                <a:lnTo>
                  <a:pt x="1305476" y="203556"/>
                </a:lnTo>
                <a:close/>
                <a:moveTo>
                  <a:pt x="1160290" y="69099"/>
                </a:moveTo>
                <a:lnTo>
                  <a:pt x="1197345" y="69099"/>
                </a:lnTo>
                <a:cubicBezTo>
                  <a:pt x="1197345" y="69099"/>
                  <a:pt x="1250000" y="136998"/>
                  <a:pt x="1256281" y="145044"/>
                </a:cubicBezTo>
                <a:cubicBezTo>
                  <a:pt x="1256352" y="134175"/>
                  <a:pt x="1256281" y="69099"/>
                  <a:pt x="1256281" y="69099"/>
                </a:cubicBezTo>
                <a:lnTo>
                  <a:pt x="1294678" y="69099"/>
                </a:lnTo>
                <a:lnTo>
                  <a:pt x="1294678" y="203556"/>
                </a:lnTo>
                <a:lnTo>
                  <a:pt x="1256846" y="203556"/>
                </a:lnTo>
                <a:cubicBezTo>
                  <a:pt x="1256846" y="203556"/>
                  <a:pt x="1205322" y="138339"/>
                  <a:pt x="1198475" y="129658"/>
                </a:cubicBezTo>
                <a:cubicBezTo>
                  <a:pt x="1198545" y="140598"/>
                  <a:pt x="1198475" y="203556"/>
                  <a:pt x="1198475" y="203556"/>
                </a:cubicBezTo>
                <a:lnTo>
                  <a:pt x="1160290" y="203556"/>
                </a:lnTo>
                <a:close/>
                <a:moveTo>
                  <a:pt x="1065359" y="69099"/>
                </a:moveTo>
                <a:lnTo>
                  <a:pt x="1105660" y="69099"/>
                </a:lnTo>
                <a:lnTo>
                  <a:pt x="1155985" y="203556"/>
                </a:lnTo>
                <a:lnTo>
                  <a:pt x="1114907" y="203556"/>
                </a:lnTo>
                <a:lnTo>
                  <a:pt x="1106296" y="181535"/>
                </a:lnTo>
                <a:lnTo>
                  <a:pt x="1062747" y="181535"/>
                </a:lnTo>
                <a:lnTo>
                  <a:pt x="1053571" y="203556"/>
                </a:lnTo>
                <a:lnTo>
                  <a:pt x="1012422" y="203556"/>
                </a:lnTo>
                <a:close/>
                <a:moveTo>
                  <a:pt x="839637" y="69099"/>
                </a:moveTo>
                <a:lnTo>
                  <a:pt x="887703" y="69099"/>
                </a:lnTo>
                <a:lnTo>
                  <a:pt x="923276" y="151255"/>
                </a:lnTo>
                <a:lnTo>
                  <a:pt x="959414" y="69099"/>
                </a:lnTo>
                <a:lnTo>
                  <a:pt x="1008256" y="69099"/>
                </a:lnTo>
                <a:lnTo>
                  <a:pt x="1008256" y="203556"/>
                </a:lnTo>
                <a:lnTo>
                  <a:pt x="968660" y="203556"/>
                </a:lnTo>
                <a:lnTo>
                  <a:pt x="968660" y="140033"/>
                </a:lnTo>
                <a:lnTo>
                  <a:pt x="941486" y="203556"/>
                </a:lnTo>
                <a:lnTo>
                  <a:pt x="904502" y="203556"/>
                </a:lnTo>
                <a:lnTo>
                  <a:pt x="877257" y="138763"/>
                </a:lnTo>
                <a:lnTo>
                  <a:pt x="877257" y="203556"/>
                </a:lnTo>
                <a:lnTo>
                  <a:pt x="839637" y="203556"/>
                </a:lnTo>
                <a:close/>
                <a:moveTo>
                  <a:pt x="735530" y="69099"/>
                </a:moveTo>
                <a:lnTo>
                  <a:pt x="831239" y="69099"/>
                </a:lnTo>
                <a:lnTo>
                  <a:pt x="831239" y="102908"/>
                </a:lnTo>
                <a:lnTo>
                  <a:pt x="802512" y="102908"/>
                </a:lnTo>
                <a:lnTo>
                  <a:pt x="802512" y="203556"/>
                </a:lnTo>
                <a:lnTo>
                  <a:pt x="763763" y="203486"/>
                </a:lnTo>
                <a:lnTo>
                  <a:pt x="763763" y="102908"/>
                </a:lnTo>
                <a:lnTo>
                  <a:pt x="735530" y="102908"/>
                </a:lnTo>
                <a:close/>
                <a:moveTo>
                  <a:pt x="609118" y="69099"/>
                </a:moveTo>
                <a:lnTo>
                  <a:pt x="648009" y="69099"/>
                </a:lnTo>
                <a:lnTo>
                  <a:pt x="648009" y="151962"/>
                </a:lnTo>
                <a:cubicBezTo>
                  <a:pt x="648009" y="160643"/>
                  <a:pt x="651043" y="166148"/>
                  <a:pt x="656196" y="169254"/>
                </a:cubicBezTo>
                <a:cubicBezTo>
                  <a:pt x="661348" y="172360"/>
                  <a:pt x="675535" y="172289"/>
                  <a:pt x="680123" y="169254"/>
                </a:cubicBezTo>
                <a:cubicBezTo>
                  <a:pt x="684711" y="166219"/>
                  <a:pt x="688804" y="160643"/>
                  <a:pt x="688804" y="151962"/>
                </a:cubicBezTo>
                <a:lnTo>
                  <a:pt x="688734" y="151962"/>
                </a:lnTo>
                <a:lnTo>
                  <a:pt x="688734" y="69099"/>
                </a:lnTo>
                <a:lnTo>
                  <a:pt x="726848" y="69099"/>
                </a:lnTo>
                <a:lnTo>
                  <a:pt x="726848" y="160431"/>
                </a:lnTo>
                <a:cubicBezTo>
                  <a:pt x="725648" y="176312"/>
                  <a:pt x="718449" y="189440"/>
                  <a:pt x="707085" y="196498"/>
                </a:cubicBezTo>
                <a:cubicBezTo>
                  <a:pt x="686263" y="208920"/>
                  <a:pt x="654925" y="209767"/>
                  <a:pt x="632622" y="198616"/>
                </a:cubicBezTo>
                <a:cubicBezTo>
                  <a:pt x="619140" y="191910"/>
                  <a:pt x="609965" y="175959"/>
                  <a:pt x="609118" y="157749"/>
                </a:cubicBezTo>
                <a:close/>
                <a:moveTo>
                  <a:pt x="518834" y="62280"/>
                </a:moveTo>
                <a:cubicBezTo>
                  <a:pt x="548194" y="62310"/>
                  <a:pt x="573405" y="74657"/>
                  <a:pt x="589286" y="97684"/>
                </a:cubicBezTo>
                <a:lnTo>
                  <a:pt x="593097" y="105096"/>
                </a:lnTo>
                <a:lnTo>
                  <a:pt x="595920" y="111095"/>
                </a:lnTo>
                <a:lnTo>
                  <a:pt x="549407" y="111095"/>
                </a:lnTo>
                <a:lnTo>
                  <a:pt x="548631" y="110318"/>
                </a:lnTo>
                <a:cubicBezTo>
                  <a:pt x="536984" y="98108"/>
                  <a:pt x="518563" y="93591"/>
                  <a:pt x="502752" y="99167"/>
                </a:cubicBezTo>
                <a:cubicBezTo>
                  <a:pt x="490472" y="103190"/>
                  <a:pt x="478614" y="115965"/>
                  <a:pt x="475791" y="128175"/>
                </a:cubicBezTo>
                <a:cubicBezTo>
                  <a:pt x="473250" y="139751"/>
                  <a:pt x="476849" y="152385"/>
                  <a:pt x="484895" y="160996"/>
                </a:cubicBezTo>
                <a:cubicBezTo>
                  <a:pt x="498023" y="173418"/>
                  <a:pt x="518140" y="177441"/>
                  <a:pt x="534938" y="171089"/>
                </a:cubicBezTo>
                <a:cubicBezTo>
                  <a:pt x="540443" y="168901"/>
                  <a:pt x="547007" y="163748"/>
                  <a:pt x="549831" y="156408"/>
                </a:cubicBezTo>
                <a:cubicBezTo>
                  <a:pt x="544678" y="156408"/>
                  <a:pt x="515881" y="156408"/>
                  <a:pt x="515881" y="156408"/>
                </a:cubicBezTo>
                <a:lnTo>
                  <a:pt x="515881" y="124929"/>
                </a:lnTo>
                <a:lnTo>
                  <a:pt x="598461" y="124929"/>
                </a:lnTo>
                <a:lnTo>
                  <a:pt x="598743" y="127611"/>
                </a:lnTo>
                <a:cubicBezTo>
                  <a:pt x="600861" y="157326"/>
                  <a:pt x="585686" y="185699"/>
                  <a:pt x="560912" y="198192"/>
                </a:cubicBezTo>
                <a:cubicBezTo>
                  <a:pt x="529997" y="211250"/>
                  <a:pt x="484189" y="212308"/>
                  <a:pt x="456663" y="183793"/>
                </a:cubicBezTo>
                <a:cubicBezTo>
                  <a:pt x="445087" y="171936"/>
                  <a:pt x="432171" y="152244"/>
                  <a:pt x="436053" y="126270"/>
                </a:cubicBezTo>
                <a:cubicBezTo>
                  <a:pt x="439371" y="95567"/>
                  <a:pt x="465485" y="72487"/>
                  <a:pt x="488283" y="66417"/>
                </a:cubicBezTo>
                <a:cubicBezTo>
                  <a:pt x="498800" y="63629"/>
                  <a:pt x="509048" y="62270"/>
                  <a:pt x="518834" y="62280"/>
                </a:cubicBezTo>
                <a:close/>
                <a:moveTo>
                  <a:pt x="196711" y="35714"/>
                </a:moveTo>
                <a:cubicBezTo>
                  <a:pt x="242236" y="35714"/>
                  <a:pt x="284584" y="47430"/>
                  <a:pt x="316135" y="68958"/>
                </a:cubicBezTo>
                <a:cubicBezTo>
                  <a:pt x="316841" y="69381"/>
                  <a:pt x="317476" y="69805"/>
                  <a:pt x="318111" y="70299"/>
                </a:cubicBezTo>
                <a:cubicBezTo>
                  <a:pt x="319099" y="71005"/>
                  <a:pt x="319522" y="72205"/>
                  <a:pt x="319170" y="73334"/>
                </a:cubicBezTo>
                <a:cubicBezTo>
                  <a:pt x="318817" y="74463"/>
                  <a:pt x="317758" y="75240"/>
                  <a:pt x="316487" y="75310"/>
                </a:cubicBezTo>
                <a:cubicBezTo>
                  <a:pt x="276821" y="75946"/>
                  <a:pt x="238425" y="76369"/>
                  <a:pt x="212662" y="76863"/>
                </a:cubicBezTo>
                <a:cubicBezTo>
                  <a:pt x="155279" y="77993"/>
                  <a:pt x="98249" y="81239"/>
                  <a:pt x="67193" y="82933"/>
                </a:cubicBezTo>
                <a:cubicBezTo>
                  <a:pt x="67123" y="82933"/>
                  <a:pt x="67123" y="82933"/>
                  <a:pt x="67053" y="82933"/>
                </a:cubicBezTo>
                <a:cubicBezTo>
                  <a:pt x="65923" y="82933"/>
                  <a:pt x="64935" y="82298"/>
                  <a:pt x="64512" y="81239"/>
                </a:cubicBezTo>
                <a:cubicBezTo>
                  <a:pt x="64088" y="80110"/>
                  <a:pt x="64370" y="78910"/>
                  <a:pt x="65288" y="78133"/>
                </a:cubicBezTo>
                <a:cubicBezTo>
                  <a:pt x="69029" y="74957"/>
                  <a:pt x="72981" y="71852"/>
                  <a:pt x="77287" y="68958"/>
                </a:cubicBezTo>
                <a:cubicBezTo>
                  <a:pt x="108837" y="47430"/>
                  <a:pt x="151186" y="35714"/>
                  <a:pt x="196711" y="35714"/>
                </a:cubicBezTo>
                <a:close/>
                <a:moveTo>
                  <a:pt x="196711" y="0"/>
                </a:moveTo>
                <a:cubicBezTo>
                  <a:pt x="235672" y="0"/>
                  <a:pt x="273292" y="7835"/>
                  <a:pt x="305477" y="22728"/>
                </a:cubicBezTo>
                <a:cubicBezTo>
                  <a:pt x="331521" y="34796"/>
                  <a:pt x="353120" y="51030"/>
                  <a:pt x="368436" y="70087"/>
                </a:cubicBezTo>
                <a:cubicBezTo>
                  <a:pt x="369142" y="70934"/>
                  <a:pt x="369212" y="72063"/>
                  <a:pt x="368789" y="72981"/>
                </a:cubicBezTo>
                <a:cubicBezTo>
                  <a:pt x="368365" y="73899"/>
                  <a:pt x="367448" y="74534"/>
                  <a:pt x="366389" y="74534"/>
                </a:cubicBezTo>
                <a:lnTo>
                  <a:pt x="358342" y="74675"/>
                </a:lnTo>
                <a:lnTo>
                  <a:pt x="352343" y="74746"/>
                </a:lnTo>
                <a:cubicBezTo>
                  <a:pt x="351567" y="74746"/>
                  <a:pt x="350861" y="74393"/>
                  <a:pt x="350297" y="73828"/>
                </a:cubicBezTo>
                <a:cubicBezTo>
                  <a:pt x="343168" y="66135"/>
                  <a:pt x="334839" y="59006"/>
                  <a:pt x="325381" y="52583"/>
                </a:cubicBezTo>
                <a:cubicBezTo>
                  <a:pt x="291219" y="29221"/>
                  <a:pt x="245483" y="16234"/>
                  <a:pt x="196711" y="16234"/>
                </a:cubicBezTo>
                <a:lnTo>
                  <a:pt x="196570" y="16234"/>
                </a:lnTo>
                <a:cubicBezTo>
                  <a:pt x="159938" y="16234"/>
                  <a:pt x="124647" y="23645"/>
                  <a:pt x="94579" y="37479"/>
                </a:cubicBezTo>
                <a:cubicBezTo>
                  <a:pt x="65500" y="50889"/>
                  <a:pt x="43125" y="69522"/>
                  <a:pt x="29785" y="91050"/>
                </a:cubicBezTo>
                <a:cubicBezTo>
                  <a:pt x="20751" y="105731"/>
                  <a:pt x="16163" y="121118"/>
                  <a:pt x="16163" y="136928"/>
                </a:cubicBezTo>
                <a:cubicBezTo>
                  <a:pt x="16234" y="152738"/>
                  <a:pt x="20751" y="168125"/>
                  <a:pt x="29785" y="182735"/>
                </a:cubicBezTo>
                <a:cubicBezTo>
                  <a:pt x="38679" y="197063"/>
                  <a:pt x="51454" y="210050"/>
                  <a:pt x="67900" y="221273"/>
                </a:cubicBezTo>
                <a:cubicBezTo>
                  <a:pt x="102061" y="244564"/>
                  <a:pt x="147798" y="257551"/>
                  <a:pt x="196570" y="257551"/>
                </a:cubicBezTo>
                <a:lnTo>
                  <a:pt x="196711" y="257551"/>
                </a:lnTo>
                <a:cubicBezTo>
                  <a:pt x="233343" y="257551"/>
                  <a:pt x="268634" y="250211"/>
                  <a:pt x="298701" y="236306"/>
                </a:cubicBezTo>
                <a:cubicBezTo>
                  <a:pt x="320440" y="226284"/>
                  <a:pt x="338933" y="212944"/>
                  <a:pt x="352343" y="197769"/>
                </a:cubicBezTo>
                <a:cubicBezTo>
                  <a:pt x="352908" y="197205"/>
                  <a:pt x="353684" y="196851"/>
                  <a:pt x="354461" y="196851"/>
                </a:cubicBezTo>
                <a:cubicBezTo>
                  <a:pt x="359261" y="196922"/>
                  <a:pt x="363919" y="196993"/>
                  <a:pt x="368295" y="197063"/>
                </a:cubicBezTo>
                <a:cubicBezTo>
                  <a:pt x="369353" y="197063"/>
                  <a:pt x="370271" y="197698"/>
                  <a:pt x="370624" y="198616"/>
                </a:cubicBezTo>
                <a:cubicBezTo>
                  <a:pt x="371047" y="199534"/>
                  <a:pt x="370977" y="200593"/>
                  <a:pt x="370342" y="201440"/>
                </a:cubicBezTo>
                <a:cubicBezTo>
                  <a:pt x="360955" y="213720"/>
                  <a:pt x="348955" y="224943"/>
                  <a:pt x="334627" y="234683"/>
                </a:cubicBezTo>
                <a:cubicBezTo>
                  <a:pt x="297572" y="260022"/>
                  <a:pt x="248659" y="273785"/>
                  <a:pt x="196711" y="273856"/>
                </a:cubicBezTo>
                <a:cubicBezTo>
                  <a:pt x="157750" y="273856"/>
                  <a:pt x="120201" y="266021"/>
                  <a:pt x="87874" y="251129"/>
                </a:cubicBezTo>
                <a:cubicBezTo>
                  <a:pt x="56112" y="236448"/>
                  <a:pt x="31197" y="215838"/>
                  <a:pt x="16022" y="191346"/>
                </a:cubicBezTo>
                <a:cubicBezTo>
                  <a:pt x="5435" y="174265"/>
                  <a:pt x="0" y="155914"/>
                  <a:pt x="0" y="136998"/>
                </a:cubicBezTo>
                <a:lnTo>
                  <a:pt x="0" y="136928"/>
                </a:lnTo>
                <a:lnTo>
                  <a:pt x="0" y="136857"/>
                </a:lnTo>
                <a:cubicBezTo>
                  <a:pt x="0" y="117942"/>
                  <a:pt x="5435" y="99590"/>
                  <a:pt x="16022" y="82509"/>
                </a:cubicBezTo>
                <a:cubicBezTo>
                  <a:pt x="26186" y="66135"/>
                  <a:pt x="40585" y="51525"/>
                  <a:pt x="58794" y="39102"/>
                </a:cubicBezTo>
                <a:cubicBezTo>
                  <a:pt x="95850" y="13834"/>
                  <a:pt x="144833" y="0"/>
                  <a:pt x="196711" y="0"/>
                </a:cubicBezTo>
                <a:close/>
              </a:path>
            </a:pathLst>
          </a:custGeom>
          <a:solidFill>
            <a:schemeClr val="bg1"/>
          </a:solidFill>
        </p:spPr>
        <p:txBody>
          <a:bodyPr wrap="square">
            <a:noAutofit/>
          </a:bodyPr>
          <a:lstStyle/>
          <a:p>
            <a:r>
              <a:rPr lang="de-DE" dirty="0"/>
              <a:t> </a:t>
            </a:r>
            <a:endParaRPr lang="en-GB" dirty="0"/>
          </a:p>
        </p:txBody>
      </p:sp>
    </p:spTree>
    <p:extLst>
      <p:ext uri="{BB962C8B-B14F-4D97-AF65-F5344CB8AC3E}">
        <p14:creationId xmlns:p14="http://schemas.microsoft.com/office/powerpoint/2010/main" val="184044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EEADF556-CF66-4936-BFA1-EF5A9E1978EA}"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5" name="Text Placeholder 4">
            <a:extLst>
              <a:ext uri="{FF2B5EF4-FFF2-40B4-BE49-F238E27FC236}">
                <a16:creationId xmlns:a16="http://schemas.microsoft.com/office/drawing/2014/main" id="{5E24DACA-AA01-4F18-855D-657283BC6FCC}"/>
              </a:ext>
            </a:extLst>
          </p:cNvPr>
          <p:cNvSpPr>
            <a:spLocks noGrp="1"/>
          </p:cNvSpPr>
          <p:nvPr>
            <p:ph type="body" sz="quarter" idx="14"/>
          </p:nvPr>
        </p:nvSpPr>
        <p:spPr bwMode="gray">
          <a:xfrm>
            <a:off x="395288" y="1708150"/>
            <a:ext cx="8353425"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2">
            <a:extLst>
              <a:ext uri="{FF2B5EF4-FFF2-40B4-BE49-F238E27FC236}">
                <a16:creationId xmlns:a16="http://schemas.microsoft.com/office/drawing/2014/main" id="{63D0C378-DBE7-44C5-BC32-F1584F220AA2}"/>
              </a:ext>
            </a:extLst>
          </p:cNvPr>
          <p:cNvSpPr>
            <a:spLocks noGrp="1"/>
          </p:cNvSpPr>
          <p:nvPr>
            <p:ph type="body" sz="quarter" idx="15" hasCustomPrompt="1"/>
          </p:nvPr>
        </p:nvSpPr>
        <p:spPr bwMode="gray">
          <a:xfrm>
            <a:off x="395288"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800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 Conten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2948D000-B45B-4A7D-91DF-C835BA5BEF90}"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403225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12">
            <a:extLst>
              <a:ext uri="{FF2B5EF4-FFF2-40B4-BE49-F238E27FC236}">
                <a16:creationId xmlns:a16="http://schemas.microsoft.com/office/drawing/2014/main" id="{6B18E8B4-AE61-45F9-9DFB-1ACF7379EC12}"/>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2" name="Text Placeholder 4">
            <a:extLst>
              <a:ext uri="{FF2B5EF4-FFF2-40B4-BE49-F238E27FC236}">
                <a16:creationId xmlns:a16="http://schemas.microsoft.com/office/drawing/2014/main" id="{75A0AD0E-B8AF-4B4E-8409-B457EA66230A}"/>
              </a:ext>
            </a:extLst>
          </p:cNvPr>
          <p:cNvSpPr>
            <a:spLocks noGrp="1"/>
          </p:cNvSpPr>
          <p:nvPr>
            <p:ph type="body" sz="quarter" idx="18"/>
          </p:nvPr>
        </p:nvSpPr>
        <p:spPr bwMode="gray">
          <a:xfrm>
            <a:off x="4716463" y="1708150"/>
            <a:ext cx="403225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a:extLst>
              <a:ext uri="{FF2B5EF4-FFF2-40B4-BE49-F238E27FC236}">
                <a16:creationId xmlns:a16="http://schemas.microsoft.com/office/drawing/2014/main" id="{43A526AD-F232-43DE-BFBE-0D0CE8A4381A}"/>
              </a:ext>
            </a:extLst>
          </p:cNvPr>
          <p:cNvSpPr>
            <a:spLocks noGrp="1"/>
          </p:cNvSpPr>
          <p:nvPr>
            <p:ph type="body" sz="quarter" idx="19" hasCustomPrompt="1"/>
          </p:nvPr>
        </p:nvSpPr>
        <p:spPr bwMode="gray">
          <a:xfrm>
            <a:off x="4716463"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5943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x Conten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4A2DC8C9-9866-4F30-8B40-3B41EEE61490}"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2592000" cy="2879725"/>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8866DC47-4AC9-4547-B3F7-8152739967EB}"/>
              </a:ext>
            </a:extLst>
          </p:cNvPr>
          <p:cNvSpPr>
            <a:spLocks noGrp="1"/>
          </p:cNvSpPr>
          <p:nvPr>
            <p:ph type="body" sz="quarter" idx="22" hasCustomPrompt="1"/>
          </p:nvPr>
        </p:nvSpPr>
        <p:spPr bwMode="gray">
          <a:xfrm>
            <a:off x="395289" y="1131888"/>
            <a:ext cx="259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5" name="Text Placeholder 4">
            <a:extLst>
              <a:ext uri="{FF2B5EF4-FFF2-40B4-BE49-F238E27FC236}">
                <a16:creationId xmlns:a16="http://schemas.microsoft.com/office/drawing/2014/main" id="{C2778F5A-3C2C-44E3-9E88-18D3B7D3EBA1}"/>
              </a:ext>
            </a:extLst>
          </p:cNvPr>
          <p:cNvSpPr>
            <a:spLocks noGrp="1"/>
          </p:cNvSpPr>
          <p:nvPr>
            <p:ph type="body" sz="quarter" idx="23"/>
          </p:nvPr>
        </p:nvSpPr>
        <p:spPr bwMode="gray">
          <a:xfrm>
            <a:off x="3276001" y="1708150"/>
            <a:ext cx="259200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2">
            <a:extLst>
              <a:ext uri="{FF2B5EF4-FFF2-40B4-BE49-F238E27FC236}">
                <a16:creationId xmlns:a16="http://schemas.microsoft.com/office/drawing/2014/main" id="{E5285274-25BB-455A-AC1B-50456F568BE8}"/>
              </a:ext>
            </a:extLst>
          </p:cNvPr>
          <p:cNvSpPr>
            <a:spLocks noGrp="1"/>
          </p:cNvSpPr>
          <p:nvPr>
            <p:ph type="body" sz="quarter" idx="24" hasCustomPrompt="1"/>
          </p:nvPr>
        </p:nvSpPr>
        <p:spPr bwMode="gray">
          <a:xfrm>
            <a:off x="3276001" y="1131888"/>
            <a:ext cx="259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7" name="Text Placeholder 4">
            <a:extLst>
              <a:ext uri="{FF2B5EF4-FFF2-40B4-BE49-F238E27FC236}">
                <a16:creationId xmlns:a16="http://schemas.microsoft.com/office/drawing/2014/main" id="{5722B22B-F762-473A-9B18-05DA8803DCAE}"/>
              </a:ext>
            </a:extLst>
          </p:cNvPr>
          <p:cNvSpPr>
            <a:spLocks noGrp="1"/>
          </p:cNvSpPr>
          <p:nvPr>
            <p:ph type="body" sz="quarter" idx="25"/>
          </p:nvPr>
        </p:nvSpPr>
        <p:spPr bwMode="gray">
          <a:xfrm>
            <a:off x="6156713" y="1708150"/>
            <a:ext cx="259200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2">
            <a:extLst>
              <a:ext uri="{FF2B5EF4-FFF2-40B4-BE49-F238E27FC236}">
                <a16:creationId xmlns:a16="http://schemas.microsoft.com/office/drawing/2014/main" id="{C6AA6F2C-2939-4A69-B7C3-87487ADD6E87}"/>
              </a:ext>
            </a:extLst>
          </p:cNvPr>
          <p:cNvSpPr>
            <a:spLocks noGrp="1"/>
          </p:cNvSpPr>
          <p:nvPr>
            <p:ph type="body" sz="quarter" idx="26" hasCustomPrompt="1"/>
          </p:nvPr>
        </p:nvSpPr>
        <p:spPr bwMode="gray">
          <a:xfrm>
            <a:off x="6156713" y="1131888"/>
            <a:ext cx="259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33139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x Conten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EE100DFB-1A11-4A77-9C22-8A7AD63E63CD}"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7" name="Text Placeholder 4">
            <a:extLst>
              <a:ext uri="{FF2B5EF4-FFF2-40B4-BE49-F238E27FC236}">
                <a16:creationId xmlns:a16="http://schemas.microsoft.com/office/drawing/2014/main" id="{6D552028-852F-42A9-B11C-BF140281D470}"/>
              </a:ext>
            </a:extLst>
          </p:cNvPr>
          <p:cNvSpPr>
            <a:spLocks noGrp="1"/>
          </p:cNvSpPr>
          <p:nvPr>
            <p:ph type="body" sz="quarter" idx="20"/>
          </p:nvPr>
        </p:nvSpPr>
        <p:spPr bwMode="gray">
          <a:xfrm>
            <a:off x="395288" y="1708150"/>
            <a:ext cx="187200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12">
            <a:extLst>
              <a:ext uri="{FF2B5EF4-FFF2-40B4-BE49-F238E27FC236}">
                <a16:creationId xmlns:a16="http://schemas.microsoft.com/office/drawing/2014/main" id="{12E2CFE5-EC57-491F-A913-E0AEF6847B81}"/>
              </a:ext>
            </a:extLst>
          </p:cNvPr>
          <p:cNvSpPr>
            <a:spLocks noGrp="1"/>
          </p:cNvSpPr>
          <p:nvPr>
            <p:ph type="body" sz="quarter" idx="22" hasCustomPrompt="1"/>
          </p:nvPr>
        </p:nvSpPr>
        <p:spPr bwMode="gray">
          <a:xfrm>
            <a:off x="39528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7" name="Text Placeholder 4">
            <a:extLst>
              <a:ext uri="{FF2B5EF4-FFF2-40B4-BE49-F238E27FC236}">
                <a16:creationId xmlns:a16="http://schemas.microsoft.com/office/drawing/2014/main" id="{EDEBCB02-EB6C-4FC0-A9D5-4D8A6F1573F3}"/>
              </a:ext>
            </a:extLst>
          </p:cNvPr>
          <p:cNvSpPr>
            <a:spLocks noGrp="1"/>
          </p:cNvSpPr>
          <p:nvPr>
            <p:ph type="body" sz="quarter" idx="23"/>
          </p:nvPr>
        </p:nvSpPr>
        <p:spPr bwMode="gray">
          <a:xfrm>
            <a:off x="2555538" y="1708150"/>
            <a:ext cx="187200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Text Placeholder 12">
            <a:extLst>
              <a:ext uri="{FF2B5EF4-FFF2-40B4-BE49-F238E27FC236}">
                <a16:creationId xmlns:a16="http://schemas.microsoft.com/office/drawing/2014/main" id="{A1B1F5E9-C380-473D-A52B-B02E900C6AE7}"/>
              </a:ext>
            </a:extLst>
          </p:cNvPr>
          <p:cNvSpPr>
            <a:spLocks noGrp="1"/>
          </p:cNvSpPr>
          <p:nvPr>
            <p:ph type="body" sz="quarter" idx="24" hasCustomPrompt="1"/>
          </p:nvPr>
        </p:nvSpPr>
        <p:spPr bwMode="gray">
          <a:xfrm>
            <a:off x="255553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9" name="Text Placeholder 4">
            <a:extLst>
              <a:ext uri="{FF2B5EF4-FFF2-40B4-BE49-F238E27FC236}">
                <a16:creationId xmlns:a16="http://schemas.microsoft.com/office/drawing/2014/main" id="{11FB3DE3-EF0F-4267-9696-85BE2D3C5A16}"/>
              </a:ext>
            </a:extLst>
          </p:cNvPr>
          <p:cNvSpPr>
            <a:spLocks noGrp="1"/>
          </p:cNvSpPr>
          <p:nvPr>
            <p:ph type="body" sz="quarter" idx="25"/>
          </p:nvPr>
        </p:nvSpPr>
        <p:spPr bwMode="gray">
          <a:xfrm>
            <a:off x="4716463" y="1708150"/>
            <a:ext cx="187200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 name="Text Placeholder 12">
            <a:extLst>
              <a:ext uri="{FF2B5EF4-FFF2-40B4-BE49-F238E27FC236}">
                <a16:creationId xmlns:a16="http://schemas.microsoft.com/office/drawing/2014/main" id="{1939FBA1-3990-4C17-A379-87A78585536B}"/>
              </a:ext>
            </a:extLst>
          </p:cNvPr>
          <p:cNvSpPr>
            <a:spLocks noGrp="1"/>
          </p:cNvSpPr>
          <p:nvPr>
            <p:ph type="body" sz="quarter" idx="26" hasCustomPrompt="1"/>
          </p:nvPr>
        </p:nvSpPr>
        <p:spPr bwMode="gray">
          <a:xfrm>
            <a:off x="4716463"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42" name="Text Placeholder 4">
            <a:extLst>
              <a:ext uri="{FF2B5EF4-FFF2-40B4-BE49-F238E27FC236}">
                <a16:creationId xmlns:a16="http://schemas.microsoft.com/office/drawing/2014/main" id="{40D08C15-368E-497D-BED8-C5E91006F1B1}"/>
              </a:ext>
            </a:extLst>
          </p:cNvPr>
          <p:cNvSpPr>
            <a:spLocks noGrp="1"/>
          </p:cNvSpPr>
          <p:nvPr>
            <p:ph type="body" sz="quarter" idx="27"/>
          </p:nvPr>
        </p:nvSpPr>
        <p:spPr bwMode="gray">
          <a:xfrm>
            <a:off x="6877388" y="1708150"/>
            <a:ext cx="187200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 name="Text Placeholder 12">
            <a:extLst>
              <a:ext uri="{FF2B5EF4-FFF2-40B4-BE49-F238E27FC236}">
                <a16:creationId xmlns:a16="http://schemas.microsoft.com/office/drawing/2014/main" id="{2ECF4AD5-351B-47A1-AA9D-515CF74A9CED}"/>
              </a:ext>
            </a:extLst>
          </p:cNvPr>
          <p:cNvSpPr>
            <a:spLocks noGrp="1"/>
          </p:cNvSpPr>
          <p:nvPr>
            <p:ph type="body" sz="quarter" idx="28" hasCustomPrompt="1"/>
          </p:nvPr>
        </p:nvSpPr>
        <p:spPr bwMode="gray">
          <a:xfrm>
            <a:off x="687738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154946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x Conten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EA7DFE6C-2C39-4347-8198-54FD621981C5}"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28" name="Text Placeholder 4">
            <a:extLst>
              <a:ext uri="{FF2B5EF4-FFF2-40B4-BE49-F238E27FC236}">
                <a16:creationId xmlns:a16="http://schemas.microsoft.com/office/drawing/2014/main" id="{A07CD734-8D28-48DC-B08F-CA8DB56EF0CA}"/>
              </a:ext>
            </a:extLst>
          </p:cNvPr>
          <p:cNvSpPr>
            <a:spLocks noGrp="1"/>
          </p:cNvSpPr>
          <p:nvPr>
            <p:ph type="body" sz="quarter" idx="26"/>
          </p:nvPr>
        </p:nvSpPr>
        <p:spPr bwMode="gray">
          <a:xfrm>
            <a:off x="395288" y="14183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 name="Text Placeholder 12">
            <a:extLst>
              <a:ext uri="{FF2B5EF4-FFF2-40B4-BE49-F238E27FC236}">
                <a16:creationId xmlns:a16="http://schemas.microsoft.com/office/drawing/2014/main" id="{0CA1662F-D1BF-4DA9-80A4-F5863C1006E8}"/>
              </a:ext>
            </a:extLst>
          </p:cNvPr>
          <p:cNvSpPr>
            <a:spLocks noGrp="1"/>
          </p:cNvSpPr>
          <p:nvPr>
            <p:ph type="body" sz="quarter" idx="27" hasCustomPrompt="1"/>
          </p:nvPr>
        </p:nvSpPr>
        <p:spPr bwMode="gray">
          <a:xfrm>
            <a:off x="39528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54" name="Text Placeholder 4">
            <a:extLst>
              <a:ext uri="{FF2B5EF4-FFF2-40B4-BE49-F238E27FC236}">
                <a16:creationId xmlns:a16="http://schemas.microsoft.com/office/drawing/2014/main" id="{48987FF4-8463-4BC8-B819-917BCEE77916}"/>
              </a:ext>
            </a:extLst>
          </p:cNvPr>
          <p:cNvSpPr>
            <a:spLocks noGrp="1"/>
          </p:cNvSpPr>
          <p:nvPr>
            <p:ph type="body" sz="quarter" idx="28"/>
          </p:nvPr>
        </p:nvSpPr>
        <p:spPr bwMode="gray">
          <a:xfrm>
            <a:off x="2555763" y="14183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 name="Text Placeholder 12">
            <a:extLst>
              <a:ext uri="{FF2B5EF4-FFF2-40B4-BE49-F238E27FC236}">
                <a16:creationId xmlns:a16="http://schemas.microsoft.com/office/drawing/2014/main" id="{D7DA32BA-4A7C-4E87-8867-47877EA5540F}"/>
              </a:ext>
            </a:extLst>
          </p:cNvPr>
          <p:cNvSpPr>
            <a:spLocks noGrp="1"/>
          </p:cNvSpPr>
          <p:nvPr>
            <p:ph type="body" sz="quarter" idx="29" hasCustomPrompt="1"/>
          </p:nvPr>
        </p:nvSpPr>
        <p:spPr bwMode="gray">
          <a:xfrm>
            <a:off x="2555763"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56" name="Text Placeholder 4">
            <a:extLst>
              <a:ext uri="{FF2B5EF4-FFF2-40B4-BE49-F238E27FC236}">
                <a16:creationId xmlns:a16="http://schemas.microsoft.com/office/drawing/2014/main" id="{1B3EDA9A-BC91-4E5A-8F08-3B1FF66DE004}"/>
              </a:ext>
            </a:extLst>
          </p:cNvPr>
          <p:cNvSpPr>
            <a:spLocks noGrp="1"/>
          </p:cNvSpPr>
          <p:nvPr>
            <p:ph type="body" sz="quarter" idx="30"/>
          </p:nvPr>
        </p:nvSpPr>
        <p:spPr bwMode="gray">
          <a:xfrm>
            <a:off x="4716238" y="14183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 name="Text Placeholder 12">
            <a:extLst>
              <a:ext uri="{FF2B5EF4-FFF2-40B4-BE49-F238E27FC236}">
                <a16:creationId xmlns:a16="http://schemas.microsoft.com/office/drawing/2014/main" id="{BA6EE06D-D0BE-4C8E-A9D0-1FEB4919D823}"/>
              </a:ext>
            </a:extLst>
          </p:cNvPr>
          <p:cNvSpPr>
            <a:spLocks noGrp="1"/>
          </p:cNvSpPr>
          <p:nvPr>
            <p:ph type="body" sz="quarter" idx="31" hasCustomPrompt="1"/>
          </p:nvPr>
        </p:nvSpPr>
        <p:spPr bwMode="gray">
          <a:xfrm>
            <a:off x="471623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58" name="Text Placeholder 4">
            <a:extLst>
              <a:ext uri="{FF2B5EF4-FFF2-40B4-BE49-F238E27FC236}">
                <a16:creationId xmlns:a16="http://schemas.microsoft.com/office/drawing/2014/main" id="{77B33022-1FD4-4A75-A9B9-1E34076D8C99}"/>
              </a:ext>
            </a:extLst>
          </p:cNvPr>
          <p:cNvSpPr>
            <a:spLocks noGrp="1"/>
          </p:cNvSpPr>
          <p:nvPr>
            <p:ph type="body" sz="quarter" idx="32"/>
          </p:nvPr>
        </p:nvSpPr>
        <p:spPr bwMode="gray">
          <a:xfrm>
            <a:off x="6876712" y="14183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Text Placeholder 12">
            <a:extLst>
              <a:ext uri="{FF2B5EF4-FFF2-40B4-BE49-F238E27FC236}">
                <a16:creationId xmlns:a16="http://schemas.microsoft.com/office/drawing/2014/main" id="{3A296187-D2FD-40A7-BBA7-CFD57E30EF5E}"/>
              </a:ext>
            </a:extLst>
          </p:cNvPr>
          <p:cNvSpPr>
            <a:spLocks noGrp="1"/>
          </p:cNvSpPr>
          <p:nvPr>
            <p:ph type="body" sz="quarter" idx="33" hasCustomPrompt="1"/>
          </p:nvPr>
        </p:nvSpPr>
        <p:spPr bwMode="gray">
          <a:xfrm>
            <a:off x="6876712"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60" name="Text Placeholder 4">
            <a:extLst>
              <a:ext uri="{FF2B5EF4-FFF2-40B4-BE49-F238E27FC236}">
                <a16:creationId xmlns:a16="http://schemas.microsoft.com/office/drawing/2014/main" id="{9A539650-4E9B-4436-AC6D-C371EDDB46BB}"/>
              </a:ext>
            </a:extLst>
          </p:cNvPr>
          <p:cNvSpPr>
            <a:spLocks noGrp="1"/>
          </p:cNvSpPr>
          <p:nvPr>
            <p:ph type="body" sz="quarter" idx="34"/>
          </p:nvPr>
        </p:nvSpPr>
        <p:spPr bwMode="gray">
          <a:xfrm>
            <a:off x="395288" y="34369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 name="Text Placeholder 12">
            <a:extLst>
              <a:ext uri="{FF2B5EF4-FFF2-40B4-BE49-F238E27FC236}">
                <a16:creationId xmlns:a16="http://schemas.microsoft.com/office/drawing/2014/main" id="{3E656163-B165-46A8-8A2A-C34EB56897B1}"/>
              </a:ext>
            </a:extLst>
          </p:cNvPr>
          <p:cNvSpPr>
            <a:spLocks noGrp="1"/>
          </p:cNvSpPr>
          <p:nvPr>
            <p:ph type="body" sz="quarter" idx="35" hasCustomPrompt="1"/>
          </p:nvPr>
        </p:nvSpPr>
        <p:spPr bwMode="gray">
          <a:xfrm>
            <a:off x="395288" y="31504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7" name="Text Placeholder 4">
            <a:extLst>
              <a:ext uri="{FF2B5EF4-FFF2-40B4-BE49-F238E27FC236}">
                <a16:creationId xmlns:a16="http://schemas.microsoft.com/office/drawing/2014/main" id="{64F140C7-A72A-45F7-BFC7-57435CC24BF0}"/>
              </a:ext>
            </a:extLst>
          </p:cNvPr>
          <p:cNvSpPr>
            <a:spLocks noGrp="1"/>
          </p:cNvSpPr>
          <p:nvPr>
            <p:ph type="body" sz="quarter" idx="36"/>
          </p:nvPr>
        </p:nvSpPr>
        <p:spPr bwMode="gray">
          <a:xfrm>
            <a:off x="2555763" y="34369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2">
            <a:extLst>
              <a:ext uri="{FF2B5EF4-FFF2-40B4-BE49-F238E27FC236}">
                <a16:creationId xmlns:a16="http://schemas.microsoft.com/office/drawing/2014/main" id="{6F95CBF6-27EB-4BF8-B758-3E315DB0245D}"/>
              </a:ext>
            </a:extLst>
          </p:cNvPr>
          <p:cNvSpPr>
            <a:spLocks noGrp="1"/>
          </p:cNvSpPr>
          <p:nvPr>
            <p:ph type="body" sz="quarter" idx="37" hasCustomPrompt="1"/>
          </p:nvPr>
        </p:nvSpPr>
        <p:spPr bwMode="gray">
          <a:xfrm>
            <a:off x="2555763" y="31504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9" name="Text Placeholder 4">
            <a:extLst>
              <a:ext uri="{FF2B5EF4-FFF2-40B4-BE49-F238E27FC236}">
                <a16:creationId xmlns:a16="http://schemas.microsoft.com/office/drawing/2014/main" id="{117467D0-C18F-45C4-BC06-BDAAE3A3CE07}"/>
              </a:ext>
            </a:extLst>
          </p:cNvPr>
          <p:cNvSpPr>
            <a:spLocks noGrp="1"/>
          </p:cNvSpPr>
          <p:nvPr>
            <p:ph type="body" sz="quarter" idx="38"/>
          </p:nvPr>
        </p:nvSpPr>
        <p:spPr bwMode="gray">
          <a:xfrm>
            <a:off x="4716238" y="34369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12">
            <a:extLst>
              <a:ext uri="{FF2B5EF4-FFF2-40B4-BE49-F238E27FC236}">
                <a16:creationId xmlns:a16="http://schemas.microsoft.com/office/drawing/2014/main" id="{3F49B06F-2121-4859-9FDD-480627352429}"/>
              </a:ext>
            </a:extLst>
          </p:cNvPr>
          <p:cNvSpPr>
            <a:spLocks noGrp="1"/>
          </p:cNvSpPr>
          <p:nvPr>
            <p:ph type="body" sz="quarter" idx="39" hasCustomPrompt="1"/>
          </p:nvPr>
        </p:nvSpPr>
        <p:spPr bwMode="gray">
          <a:xfrm>
            <a:off x="4716238" y="31504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1" name="Text Placeholder 4">
            <a:extLst>
              <a:ext uri="{FF2B5EF4-FFF2-40B4-BE49-F238E27FC236}">
                <a16:creationId xmlns:a16="http://schemas.microsoft.com/office/drawing/2014/main" id="{C5533085-E5F9-4E92-B718-2D8A28BBBFE8}"/>
              </a:ext>
            </a:extLst>
          </p:cNvPr>
          <p:cNvSpPr>
            <a:spLocks noGrp="1"/>
          </p:cNvSpPr>
          <p:nvPr>
            <p:ph type="body" sz="quarter" idx="40"/>
          </p:nvPr>
        </p:nvSpPr>
        <p:spPr bwMode="gray">
          <a:xfrm>
            <a:off x="6876712" y="3436938"/>
            <a:ext cx="1872000" cy="1440000"/>
          </a:xfrm>
        </p:spPr>
        <p:txBody>
          <a:bodyPr lIns="0" tIns="14400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a:extLst>
              <a:ext uri="{FF2B5EF4-FFF2-40B4-BE49-F238E27FC236}">
                <a16:creationId xmlns:a16="http://schemas.microsoft.com/office/drawing/2014/main" id="{3DC684D7-672F-4FDD-A21B-809894C28EBF}"/>
              </a:ext>
            </a:extLst>
          </p:cNvPr>
          <p:cNvSpPr>
            <a:spLocks noGrp="1"/>
          </p:cNvSpPr>
          <p:nvPr>
            <p:ph type="body" sz="quarter" idx="41" hasCustomPrompt="1"/>
          </p:nvPr>
        </p:nvSpPr>
        <p:spPr bwMode="gray">
          <a:xfrm>
            <a:off x="6876712" y="31504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377837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 Content + 1x Pictur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589DBEBC-39C4-4765-BE67-3BF1851193A7}"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403225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a:extLst>
              <a:ext uri="{FF2B5EF4-FFF2-40B4-BE49-F238E27FC236}">
                <a16:creationId xmlns:a16="http://schemas.microsoft.com/office/drawing/2014/main" id="{80A051DD-0567-4836-805A-3E3917E4222B}"/>
              </a:ext>
            </a:extLst>
          </p:cNvPr>
          <p:cNvSpPr>
            <a:spLocks noGrp="1"/>
          </p:cNvSpPr>
          <p:nvPr>
            <p:ph type="pic" sz="quarter" idx="16" hasCustomPrompt="1"/>
          </p:nvPr>
        </p:nvSpPr>
        <p:spPr bwMode="gray">
          <a:xfrm>
            <a:off x="4716463" y="1707263"/>
            <a:ext cx="4032250" cy="2880612"/>
          </a:xfrm>
        </p:spPr>
        <p:txBody>
          <a:bodyPr tIns="936000" anchor="ctr"/>
          <a:lstStyle>
            <a:lvl1pPr algn="ctr">
              <a:spcBef>
                <a:spcPts val="0"/>
              </a:spcBef>
              <a:spcAft>
                <a:spcPts val="0"/>
              </a:spcAft>
              <a:defRPr>
                <a:solidFill>
                  <a:schemeClr val="tx1"/>
                </a:solidFill>
              </a:defRPr>
            </a:lvl1pPr>
          </a:lstStyle>
          <a:p>
            <a:r>
              <a:rPr lang="en-US" noProof="0" dirty="0"/>
              <a:t> </a:t>
            </a:r>
          </a:p>
        </p:txBody>
      </p:sp>
      <p:sp>
        <p:nvSpPr>
          <p:cNvPr id="13" name="Text Placeholder 12">
            <a:extLst>
              <a:ext uri="{FF2B5EF4-FFF2-40B4-BE49-F238E27FC236}">
                <a16:creationId xmlns:a16="http://schemas.microsoft.com/office/drawing/2014/main" id="{C8606688-2807-441A-A4E4-B744296F9EF5}"/>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5" name="Text Placeholder 12">
            <a:extLst>
              <a:ext uri="{FF2B5EF4-FFF2-40B4-BE49-F238E27FC236}">
                <a16:creationId xmlns:a16="http://schemas.microsoft.com/office/drawing/2014/main" id="{17785CCB-F841-46F6-836B-A16B10736122}"/>
              </a:ext>
            </a:extLst>
          </p:cNvPr>
          <p:cNvSpPr>
            <a:spLocks noGrp="1"/>
          </p:cNvSpPr>
          <p:nvPr>
            <p:ph type="body" sz="quarter" idx="18" hasCustomPrompt="1"/>
          </p:nvPr>
        </p:nvSpPr>
        <p:spPr bwMode="gray">
          <a:xfrm>
            <a:off x="4716463"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231952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x Pictures">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80A051DD-0567-4836-805A-3E3917E4222B}"/>
              </a:ext>
            </a:extLst>
          </p:cNvPr>
          <p:cNvSpPr>
            <a:spLocks noGrp="1"/>
          </p:cNvSpPr>
          <p:nvPr>
            <p:ph type="pic" sz="quarter" idx="16" hasCustomPrompt="1"/>
          </p:nvPr>
        </p:nvSpPr>
        <p:spPr bwMode="gray">
          <a:xfrm>
            <a:off x="395287" y="1707263"/>
            <a:ext cx="4032250" cy="2880612"/>
          </a:xfrm>
        </p:spPr>
        <p:txBody>
          <a:bodyPr tIns="93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13" name="Picture Placeholder 4">
            <a:extLst>
              <a:ext uri="{FF2B5EF4-FFF2-40B4-BE49-F238E27FC236}">
                <a16:creationId xmlns:a16="http://schemas.microsoft.com/office/drawing/2014/main" id="{36646DC6-0FC9-4714-B4EF-BC448B9AA4F1}"/>
              </a:ext>
            </a:extLst>
          </p:cNvPr>
          <p:cNvSpPr>
            <a:spLocks noGrp="1"/>
          </p:cNvSpPr>
          <p:nvPr>
            <p:ph type="pic" sz="quarter" idx="17" hasCustomPrompt="1"/>
          </p:nvPr>
        </p:nvSpPr>
        <p:spPr bwMode="gray">
          <a:xfrm>
            <a:off x="4716463" y="1707263"/>
            <a:ext cx="4032250" cy="2880612"/>
          </a:xfrm>
        </p:spPr>
        <p:txBody>
          <a:bodyPr tIns="93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3EB0C029-2547-49FA-BEDB-DB9728309B0B}"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0" name="Text Placeholder 12">
            <a:extLst>
              <a:ext uri="{FF2B5EF4-FFF2-40B4-BE49-F238E27FC236}">
                <a16:creationId xmlns:a16="http://schemas.microsoft.com/office/drawing/2014/main" id="{307D5B91-179B-4673-8018-647B032CA116}"/>
              </a:ext>
            </a:extLst>
          </p:cNvPr>
          <p:cNvSpPr>
            <a:spLocks noGrp="1"/>
          </p:cNvSpPr>
          <p:nvPr>
            <p:ph type="body" sz="quarter" idx="13" hasCustomPrompt="1"/>
          </p:nvPr>
        </p:nvSpPr>
        <p:spPr bwMode="gray">
          <a:xfrm>
            <a:off x="395288"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7" name="Text Placeholder 12">
            <a:extLst>
              <a:ext uri="{FF2B5EF4-FFF2-40B4-BE49-F238E27FC236}">
                <a16:creationId xmlns:a16="http://schemas.microsoft.com/office/drawing/2014/main" id="{3D9EE02F-14BA-4D63-82F7-5C113A318EEA}"/>
              </a:ext>
            </a:extLst>
          </p:cNvPr>
          <p:cNvSpPr>
            <a:spLocks noGrp="1"/>
          </p:cNvSpPr>
          <p:nvPr>
            <p:ph type="body" sz="quarter" idx="15" hasCustomPrompt="1"/>
          </p:nvPr>
        </p:nvSpPr>
        <p:spPr bwMode="gray">
          <a:xfrm>
            <a:off x="4716463"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29300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ictures">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71A2850E-472A-4EF5-85D5-E4172E597286}"/>
              </a:ext>
            </a:extLst>
          </p:cNvPr>
          <p:cNvSpPr>
            <a:spLocks noGrp="1"/>
          </p:cNvSpPr>
          <p:nvPr>
            <p:ph type="pic" sz="quarter" idx="21" hasCustomPrompt="1"/>
          </p:nvPr>
        </p:nvSpPr>
        <p:spPr bwMode="gray">
          <a:xfrm>
            <a:off x="395288" y="1418337"/>
            <a:ext cx="2590801" cy="3169537"/>
          </a:xfrm>
          <a:noFill/>
        </p:spPr>
        <p:txBody>
          <a:bodyPr tIns="93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7" name="Picture Placeholder 4">
            <a:extLst>
              <a:ext uri="{FF2B5EF4-FFF2-40B4-BE49-F238E27FC236}">
                <a16:creationId xmlns:a16="http://schemas.microsoft.com/office/drawing/2014/main" id="{1045ACD0-9AA6-4981-8664-E86EB03583CE}"/>
              </a:ext>
            </a:extLst>
          </p:cNvPr>
          <p:cNvSpPr>
            <a:spLocks noGrp="1"/>
          </p:cNvSpPr>
          <p:nvPr>
            <p:ph type="pic" sz="quarter" idx="22" hasCustomPrompt="1"/>
          </p:nvPr>
        </p:nvSpPr>
        <p:spPr bwMode="gray">
          <a:xfrm>
            <a:off x="3276600" y="1418337"/>
            <a:ext cx="2590801" cy="3169537"/>
          </a:xfrm>
          <a:noFill/>
        </p:spPr>
        <p:txBody>
          <a:bodyPr tIns="93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8" name="Picture Placeholder 4">
            <a:extLst>
              <a:ext uri="{FF2B5EF4-FFF2-40B4-BE49-F238E27FC236}">
                <a16:creationId xmlns:a16="http://schemas.microsoft.com/office/drawing/2014/main" id="{DC5C7442-B9C2-48C7-81AD-71B7ABC28EA9}"/>
              </a:ext>
            </a:extLst>
          </p:cNvPr>
          <p:cNvSpPr>
            <a:spLocks noGrp="1"/>
          </p:cNvSpPr>
          <p:nvPr>
            <p:ph type="pic" sz="quarter" idx="23" hasCustomPrompt="1"/>
          </p:nvPr>
        </p:nvSpPr>
        <p:spPr bwMode="gray">
          <a:xfrm>
            <a:off x="6157912" y="1418337"/>
            <a:ext cx="2590801" cy="3169537"/>
          </a:xfrm>
          <a:noFill/>
        </p:spPr>
        <p:txBody>
          <a:bodyPr tIns="93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28DF5820-FA01-49CB-BBC4-C3F21FCFA735}"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8" name="Text Placeholder 12">
            <a:extLst>
              <a:ext uri="{FF2B5EF4-FFF2-40B4-BE49-F238E27FC236}">
                <a16:creationId xmlns:a16="http://schemas.microsoft.com/office/drawing/2014/main" id="{24284181-97C1-474D-9D4E-1555366DD8E6}"/>
              </a:ext>
            </a:extLst>
          </p:cNvPr>
          <p:cNvSpPr>
            <a:spLocks noGrp="1"/>
          </p:cNvSpPr>
          <p:nvPr>
            <p:ph type="body" sz="quarter" idx="15" hasCustomPrompt="1"/>
          </p:nvPr>
        </p:nvSpPr>
        <p:spPr bwMode="gray">
          <a:xfrm>
            <a:off x="395288" y="1131888"/>
            <a:ext cx="259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2" name="Text Placeholder 12">
            <a:extLst>
              <a:ext uri="{FF2B5EF4-FFF2-40B4-BE49-F238E27FC236}">
                <a16:creationId xmlns:a16="http://schemas.microsoft.com/office/drawing/2014/main" id="{85224671-0F0D-4466-8AF9-258EE28FA4E0}"/>
              </a:ext>
            </a:extLst>
          </p:cNvPr>
          <p:cNvSpPr>
            <a:spLocks noGrp="1"/>
          </p:cNvSpPr>
          <p:nvPr>
            <p:ph type="body" sz="quarter" idx="17" hasCustomPrompt="1"/>
          </p:nvPr>
        </p:nvSpPr>
        <p:spPr bwMode="gray">
          <a:xfrm>
            <a:off x="3276600" y="1131888"/>
            <a:ext cx="259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4" name="Text Placeholder 12">
            <a:extLst>
              <a:ext uri="{FF2B5EF4-FFF2-40B4-BE49-F238E27FC236}">
                <a16:creationId xmlns:a16="http://schemas.microsoft.com/office/drawing/2014/main" id="{F07F73DD-06D4-45AC-B75D-9222E8A449AF}"/>
              </a:ext>
            </a:extLst>
          </p:cNvPr>
          <p:cNvSpPr>
            <a:spLocks noGrp="1"/>
          </p:cNvSpPr>
          <p:nvPr>
            <p:ph type="body" sz="quarter" idx="19" hasCustomPrompt="1"/>
          </p:nvPr>
        </p:nvSpPr>
        <p:spPr bwMode="gray">
          <a:xfrm>
            <a:off x="6157912" y="1131888"/>
            <a:ext cx="259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393628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 Pictures + 4x Conten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C0E9C10D-6EB9-42AF-80E1-FE80F1EFC719}"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23" name="Picture Placeholder 4">
            <a:extLst>
              <a:ext uri="{FF2B5EF4-FFF2-40B4-BE49-F238E27FC236}">
                <a16:creationId xmlns:a16="http://schemas.microsoft.com/office/drawing/2014/main" id="{F2423380-29DF-4465-A31F-2A7EBF75208F}"/>
              </a:ext>
            </a:extLst>
          </p:cNvPr>
          <p:cNvSpPr>
            <a:spLocks noGrp="1"/>
          </p:cNvSpPr>
          <p:nvPr>
            <p:ph type="pic" sz="quarter" idx="21" hasCustomPrompt="1"/>
          </p:nvPr>
        </p:nvSpPr>
        <p:spPr bwMode="gray">
          <a:xfrm>
            <a:off x="395288" y="1418338"/>
            <a:ext cx="1872000" cy="1440750"/>
          </a:xfrm>
          <a:noFill/>
        </p:spPr>
        <p:txBody>
          <a:bodyPr tIns="576000" anchor="ctr"/>
          <a:lstStyle>
            <a:lvl1pPr algn="ctr">
              <a:spcBef>
                <a:spcPts val="0"/>
              </a:spcBef>
              <a:spcAft>
                <a:spcPts val="0"/>
              </a:spcAft>
              <a:defRPr>
                <a:solidFill>
                  <a:schemeClr val="tx1"/>
                </a:solidFill>
              </a:defRPr>
            </a:lvl1pPr>
          </a:lstStyle>
          <a:p>
            <a:r>
              <a:rPr lang="en-US" noProof="0" dirty="0"/>
              <a:t> </a:t>
            </a:r>
          </a:p>
        </p:txBody>
      </p:sp>
      <p:sp>
        <p:nvSpPr>
          <p:cNvPr id="24" name="Picture Placeholder 4">
            <a:extLst>
              <a:ext uri="{FF2B5EF4-FFF2-40B4-BE49-F238E27FC236}">
                <a16:creationId xmlns:a16="http://schemas.microsoft.com/office/drawing/2014/main" id="{A301CCE6-48FC-4EC3-AEF0-6315D5EF4B7E}"/>
              </a:ext>
            </a:extLst>
          </p:cNvPr>
          <p:cNvSpPr>
            <a:spLocks noGrp="1"/>
          </p:cNvSpPr>
          <p:nvPr>
            <p:ph type="pic" sz="quarter" idx="22" hasCustomPrompt="1"/>
          </p:nvPr>
        </p:nvSpPr>
        <p:spPr bwMode="gray">
          <a:xfrm>
            <a:off x="2555763"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5" name="Picture Placeholder 4">
            <a:extLst>
              <a:ext uri="{FF2B5EF4-FFF2-40B4-BE49-F238E27FC236}">
                <a16:creationId xmlns:a16="http://schemas.microsoft.com/office/drawing/2014/main" id="{ADA16779-90AD-411D-BA29-88217A467845}"/>
              </a:ext>
            </a:extLst>
          </p:cNvPr>
          <p:cNvSpPr>
            <a:spLocks noGrp="1"/>
          </p:cNvSpPr>
          <p:nvPr>
            <p:ph type="pic" sz="quarter" idx="23" hasCustomPrompt="1"/>
          </p:nvPr>
        </p:nvSpPr>
        <p:spPr bwMode="gray">
          <a:xfrm>
            <a:off x="4716238"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6" name="Picture Placeholder 4">
            <a:extLst>
              <a:ext uri="{FF2B5EF4-FFF2-40B4-BE49-F238E27FC236}">
                <a16:creationId xmlns:a16="http://schemas.microsoft.com/office/drawing/2014/main" id="{E5B8C950-146C-40E7-91E5-A40F8DCAE19F}"/>
              </a:ext>
            </a:extLst>
          </p:cNvPr>
          <p:cNvSpPr>
            <a:spLocks noGrp="1"/>
          </p:cNvSpPr>
          <p:nvPr>
            <p:ph type="pic" sz="quarter" idx="24" hasCustomPrompt="1"/>
          </p:nvPr>
        </p:nvSpPr>
        <p:spPr bwMode="gray">
          <a:xfrm>
            <a:off x="6876713"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0" name="Text Placeholder 4">
            <a:extLst>
              <a:ext uri="{FF2B5EF4-FFF2-40B4-BE49-F238E27FC236}">
                <a16:creationId xmlns:a16="http://schemas.microsoft.com/office/drawing/2014/main" id="{530EBC40-289E-4D34-B754-EE005E5BFB98}"/>
              </a:ext>
            </a:extLst>
          </p:cNvPr>
          <p:cNvSpPr>
            <a:spLocks noGrp="1"/>
          </p:cNvSpPr>
          <p:nvPr>
            <p:ph type="body" sz="quarter" idx="26"/>
          </p:nvPr>
        </p:nvSpPr>
        <p:spPr bwMode="gray">
          <a:xfrm>
            <a:off x="395288" y="3148012"/>
            <a:ext cx="1872000" cy="1728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12">
            <a:extLst>
              <a:ext uri="{FF2B5EF4-FFF2-40B4-BE49-F238E27FC236}">
                <a16:creationId xmlns:a16="http://schemas.microsoft.com/office/drawing/2014/main" id="{F1A2773A-33E7-4B1E-8338-420408DF0C0B}"/>
              </a:ext>
            </a:extLst>
          </p:cNvPr>
          <p:cNvSpPr>
            <a:spLocks noGrp="1"/>
          </p:cNvSpPr>
          <p:nvPr>
            <p:ph type="body" sz="quarter" idx="27" hasCustomPrompt="1"/>
          </p:nvPr>
        </p:nvSpPr>
        <p:spPr bwMode="gray">
          <a:xfrm>
            <a:off x="39528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8" name="Text Placeholder 4">
            <a:extLst>
              <a:ext uri="{FF2B5EF4-FFF2-40B4-BE49-F238E27FC236}">
                <a16:creationId xmlns:a16="http://schemas.microsoft.com/office/drawing/2014/main" id="{4F6435D9-083F-48CC-91D4-58F470BB9A77}"/>
              </a:ext>
            </a:extLst>
          </p:cNvPr>
          <p:cNvSpPr>
            <a:spLocks noGrp="1"/>
          </p:cNvSpPr>
          <p:nvPr>
            <p:ph type="body" sz="quarter" idx="28"/>
          </p:nvPr>
        </p:nvSpPr>
        <p:spPr bwMode="gray">
          <a:xfrm>
            <a:off x="2555763" y="3148012"/>
            <a:ext cx="1872000" cy="1728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12">
            <a:extLst>
              <a:ext uri="{FF2B5EF4-FFF2-40B4-BE49-F238E27FC236}">
                <a16:creationId xmlns:a16="http://schemas.microsoft.com/office/drawing/2014/main" id="{4CCCA0A8-0FC1-477C-820A-D10CC0241211}"/>
              </a:ext>
            </a:extLst>
          </p:cNvPr>
          <p:cNvSpPr>
            <a:spLocks noGrp="1"/>
          </p:cNvSpPr>
          <p:nvPr>
            <p:ph type="body" sz="quarter" idx="29" hasCustomPrompt="1"/>
          </p:nvPr>
        </p:nvSpPr>
        <p:spPr bwMode="gray">
          <a:xfrm>
            <a:off x="2555763"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0" name="Text Placeholder 4">
            <a:extLst>
              <a:ext uri="{FF2B5EF4-FFF2-40B4-BE49-F238E27FC236}">
                <a16:creationId xmlns:a16="http://schemas.microsoft.com/office/drawing/2014/main" id="{6DEF74E5-0458-4353-999B-271655E7C1EA}"/>
              </a:ext>
            </a:extLst>
          </p:cNvPr>
          <p:cNvSpPr>
            <a:spLocks noGrp="1"/>
          </p:cNvSpPr>
          <p:nvPr>
            <p:ph type="body" sz="quarter" idx="30"/>
          </p:nvPr>
        </p:nvSpPr>
        <p:spPr bwMode="gray">
          <a:xfrm>
            <a:off x="4716013" y="3148012"/>
            <a:ext cx="1872000" cy="1728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2">
            <a:extLst>
              <a:ext uri="{FF2B5EF4-FFF2-40B4-BE49-F238E27FC236}">
                <a16:creationId xmlns:a16="http://schemas.microsoft.com/office/drawing/2014/main" id="{901BD4CC-3302-4F50-A899-041AE99DA11B}"/>
              </a:ext>
            </a:extLst>
          </p:cNvPr>
          <p:cNvSpPr>
            <a:spLocks noGrp="1"/>
          </p:cNvSpPr>
          <p:nvPr>
            <p:ph type="body" sz="quarter" idx="31" hasCustomPrompt="1"/>
          </p:nvPr>
        </p:nvSpPr>
        <p:spPr bwMode="gray">
          <a:xfrm>
            <a:off x="471623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6" name="Text Placeholder 4">
            <a:extLst>
              <a:ext uri="{FF2B5EF4-FFF2-40B4-BE49-F238E27FC236}">
                <a16:creationId xmlns:a16="http://schemas.microsoft.com/office/drawing/2014/main" id="{91377947-089C-40E1-A819-E582B4B26EC1}"/>
              </a:ext>
            </a:extLst>
          </p:cNvPr>
          <p:cNvSpPr>
            <a:spLocks noGrp="1"/>
          </p:cNvSpPr>
          <p:nvPr>
            <p:ph type="body" sz="quarter" idx="32"/>
          </p:nvPr>
        </p:nvSpPr>
        <p:spPr bwMode="gray">
          <a:xfrm>
            <a:off x="6876713" y="3148012"/>
            <a:ext cx="1872000" cy="1728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 name="Text Placeholder 12">
            <a:extLst>
              <a:ext uri="{FF2B5EF4-FFF2-40B4-BE49-F238E27FC236}">
                <a16:creationId xmlns:a16="http://schemas.microsoft.com/office/drawing/2014/main" id="{A8778EDB-DC46-4438-830C-DFD1F050509F}"/>
              </a:ext>
            </a:extLst>
          </p:cNvPr>
          <p:cNvSpPr>
            <a:spLocks noGrp="1"/>
          </p:cNvSpPr>
          <p:nvPr>
            <p:ph type="body" sz="quarter" idx="33" hasCustomPrompt="1"/>
          </p:nvPr>
        </p:nvSpPr>
        <p:spPr bwMode="gray">
          <a:xfrm>
            <a:off x="6876713"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283882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x Pictur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AFC28F45-9F90-48B2-B7EE-8CD59342D6C0}"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23" name="Picture Placeholder 4">
            <a:extLst>
              <a:ext uri="{FF2B5EF4-FFF2-40B4-BE49-F238E27FC236}">
                <a16:creationId xmlns:a16="http://schemas.microsoft.com/office/drawing/2014/main" id="{F2423380-29DF-4465-A31F-2A7EBF75208F}"/>
              </a:ext>
            </a:extLst>
          </p:cNvPr>
          <p:cNvSpPr>
            <a:spLocks noGrp="1"/>
          </p:cNvSpPr>
          <p:nvPr>
            <p:ph type="pic" sz="quarter" idx="21" hasCustomPrompt="1"/>
          </p:nvPr>
        </p:nvSpPr>
        <p:spPr bwMode="gray">
          <a:xfrm>
            <a:off x="395288"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4" name="Picture Placeholder 4">
            <a:extLst>
              <a:ext uri="{FF2B5EF4-FFF2-40B4-BE49-F238E27FC236}">
                <a16:creationId xmlns:a16="http://schemas.microsoft.com/office/drawing/2014/main" id="{A301CCE6-48FC-4EC3-AEF0-6315D5EF4B7E}"/>
              </a:ext>
            </a:extLst>
          </p:cNvPr>
          <p:cNvSpPr>
            <a:spLocks noGrp="1"/>
          </p:cNvSpPr>
          <p:nvPr>
            <p:ph type="pic" sz="quarter" idx="22" hasCustomPrompt="1"/>
          </p:nvPr>
        </p:nvSpPr>
        <p:spPr bwMode="gray">
          <a:xfrm>
            <a:off x="2555763"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5" name="Picture Placeholder 4">
            <a:extLst>
              <a:ext uri="{FF2B5EF4-FFF2-40B4-BE49-F238E27FC236}">
                <a16:creationId xmlns:a16="http://schemas.microsoft.com/office/drawing/2014/main" id="{ADA16779-90AD-411D-BA29-88217A467845}"/>
              </a:ext>
            </a:extLst>
          </p:cNvPr>
          <p:cNvSpPr>
            <a:spLocks noGrp="1"/>
          </p:cNvSpPr>
          <p:nvPr>
            <p:ph type="pic" sz="quarter" idx="23" hasCustomPrompt="1"/>
          </p:nvPr>
        </p:nvSpPr>
        <p:spPr bwMode="gray">
          <a:xfrm>
            <a:off x="4716238"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6" name="Picture Placeholder 4">
            <a:extLst>
              <a:ext uri="{FF2B5EF4-FFF2-40B4-BE49-F238E27FC236}">
                <a16:creationId xmlns:a16="http://schemas.microsoft.com/office/drawing/2014/main" id="{E5B8C950-146C-40E7-91E5-A40F8DCAE19F}"/>
              </a:ext>
            </a:extLst>
          </p:cNvPr>
          <p:cNvSpPr>
            <a:spLocks noGrp="1"/>
          </p:cNvSpPr>
          <p:nvPr>
            <p:ph type="pic" sz="quarter" idx="24" hasCustomPrompt="1"/>
          </p:nvPr>
        </p:nvSpPr>
        <p:spPr bwMode="gray">
          <a:xfrm>
            <a:off x="6876713" y="1418338"/>
            <a:ext cx="1872000" cy="1440750"/>
          </a:xfrm>
          <a:noFill/>
        </p:spPr>
        <p:txBody>
          <a:bodyPr tIns="576000" anchor="ctr"/>
          <a:lstStyle>
            <a:lvl1pPr algn="ctr">
              <a:spcBef>
                <a:spcPts val="0"/>
              </a:spcBef>
              <a:spcAft>
                <a:spcPts val="0"/>
              </a:spcAft>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19" name="Text Placeholder 12">
            <a:extLst>
              <a:ext uri="{FF2B5EF4-FFF2-40B4-BE49-F238E27FC236}">
                <a16:creationId xmlns:a16="http://schemas.microsoft.com/office/drawing/2014/main" id="{B2CB7879-30CC-421F-AACF-FDA5C5F1420F}"/>
              </a:ext>
            </a:extLst>
          </p:cNvPr>
          <p:cNvSpPr>
            <a:spLocks noGrp="1"/>
          </p:cNvSpPr>
          <p:nvPr>
            <p:ph type="body" sz="quarter" idx="25" hasCustomPrompt="1"/>
          </p:nvPr>
        </p:nvSpPr>
        <p:spPr bwMode="gray">
          <a:xfrm>
            <a:off x="39528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1" name="Text Placeholder 12">
            <a:extLst>
              <a:ext uri="{FF2B5EF4-FFF2-40B4-BE49-F238E27FC236}">
                <a16:creationId xmlns:a16="http://schemas.microsoft.com/office/drawing/2014/main" id="{CC96C1DD-1EE6-4FEC-AA8D-B8D661BE0509}"/>
              </a:ext>
            </a:extLst>
          </p:cNvPr>
          <p:cNvSpPr>
            <a:spLocks noGrp="1"/>
          </p:cNvSpPr>
          <p:nvPr>
            <p:ph type="body" sz="quarter" idx="27" hasCustomPrompt="1"/>
          </p:nvPr>
        </p:nvSpPr>
        <p:spPr bwMode="gray">
          <a:xfrm>
            <a:off x="2555763"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1" name="Text Placeholder 12">
            <a:extLst>
              <a:ext uri="{FF2B5EF4-FFF2-40B4-BE49-F238E27FC236}">
                <a16:creationId xmlns:a16="http://schemas.microsoft.com/office/drawing/2014/main" id="{CCDF63A6-4710-45BE-A38C-E9FBE1459D48}"/>
              </a:ext>
            </a:extLst>
          </p:cNvPr>
          <p:cNvSpPr>
            <a:spLocks noGrp="1"/>
          </p:cNvSpPr>
          <p:nvPr>
            <p:ph type="body" sz="quarter" idx="29" hasCustomPrompt="1"/>
          </p:nvPr>
        </p:nvSpPr>
        <p:spPr bwMode="gray">
          <a:xfrm>
            <a:off x="4716238"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3" name="Text Placeholder 12">
            <a:extLst>
              <a:ext uri="{FF2B5EF4-FFF2-40B4-BE49-F238E27FC236}">
                <a16:creationId xmlns:a16="http://schemas.microsoft.com/office/drawing/2014/main" id="{E2DA1D8D-BB9E-4671-AF17-D9EEFEA08323}"/>
              </a:ext>
            </a:extLst>
          </p:cNvPr>
          <p:cNvSpPr>
            <a:spLocks noGrp="1"/>
          </p:cNvSpPr>
          <p:nvPr>
            <p:ph type="body" sz="quarter" idx="31" hasCustomPrompt="1"/>
          </p:nvPr>
        </p:nvSpPr>
        <p:spPr bwMode="gray">
          <a:xfrm>
            <a:off x="6876713" y="1131888"/>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7" name="Picture Placeholder 4">
            <a:extLst>
              <a:ext uri="{FF2B5EF4-FFF2-40B4-BE49-F238E27FC236}">
                <a16:creationId xmlns:a16="http://schemas.microsoft.com/office/drawing/2014/main" id="{F232F75C-B8C5-49B6-B0D0-221274383847}"/>
              </a:ext>
            </a:extLst>
          </p:cNvPr>
          <p:cNvSpPr>
            <a:spLocks noGrp="1"/>
          </p:cNvSpPr>
          <p:nvPr>
            <p:ph type="pic" sz="quarter" idx="32" hasCustomPrompt="1"/>
          </p:nvPr>
        </p:nvSpPr>
        <p:spPr bwMode="gray">
          <a:xfrm>
            <a:off x="395288" y="3436050"/>
            <a:ext cx="1872000" cy="1440750"/>
          </a:xfrm>
          <a:noFill/>
        </p:spPr>
        <p:txBody>
          <a:bodyPr tIns="576000" anchor="ctr"/>
          <a:lstStyle>
            <a:lvl1pPr algn="ctr">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8" name="Text Placeholder 12">
            <a:extLst>
              <a:ext uri="{FF2B5EF4-FFF2-40B4-BE49-F238E27FC236}">
                <a16:creationId xmlns:a16="http://schemas.microsoft.com/office/drawing/2014/main" id="{9D6D5019-A35D-430B-819E-3877DB8F5898}"/>
              </a:ext>
            </a:extLst>
          </p:cNvPr>
          <p:cNvSpPr>
            <a:spLocks noGrp="1"/>
          </p:cNvSpPr>
          <p:nvPr>
            <p:ph type="body" sz="quarter" idx="33" hasCustomPrompt="1"/>
          </p:nvPr>
        </p:nvSpPr>
        <p:spPr bwMode="gray">
          <a:xfrm>
            <a:off x="395288" y="3149600"/>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9" name="Picture Placeholder 4">
            <a:extLst>
              <a:ext uri="{FF2B5EF4-FFF2-40B4-BE49-F238E27FC236}">
                <a16:creationId xmlns:a16="http://schemas.microsoft.com/office/drawing/2014/main" id="{CAF3D8A2-1303-45C9-85C5-8F51AFE4802E}"/>
              </a:ext>
            </a:extLst>
          </p:cNvPr>
          <p:cNvSpPr>
            <a:spLocks noGrp="1"/>
          </p:cNvSpPr>
          <p:nvPr>
            <p:ph type="pic" sz="quarter" idx="34" hasCustomPrompt="1"/>
          </p:nvPr>
        </p:nvSpPr>
        <p:spPr bwMode="gray">
          <a:xfrm>
            <a:off x="2555538" y="3436050"/>
            <a:ext cx="1872000" cy="1440750"/>
          </a:xfrm>
          <a:noFill/>
        </p:spPr>
        <p:txBody>
          <a:bodyPr tIns="576000" anchor="ctr"/>
          <a:lstStyle>
            <a:lvl1pPr algn="ctr">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30" name="Text Placeholder 12">
            <a:extLst>
              <a:ext uri="{FF2B5EF4-FFF2-40B4-BE49-F238E27FC236}">
                <a16:creationId xmlns:a16="http://schemas.microsoft.com/office/drawing/2014/main" id="{D1D8F8CF-969D-4F3F-B140-448456E7A952}"/>
              </a:ext>
            </a:extLst>
          </p:cNvPr>
          <p:cNvSpPr>
            <a:spLocks noGrp="1"/>
          </p:cNvSpPr>
          <p:nvPr>
            <p:ph type="body" sz="quarter" idx="35" hasCustomPrompt="1"/>
          </p:nvPr>
        </p:nvSpPr>
        <p:spPr bwMode="gray">
          <a:xfrm>
            <a:off x="2555538" y="3149600"/>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5" name="Picture Placeholder 4">
            <a:extLst>
              <a:ext uri="{FF2B5EF4-FFF2-40B4-BE49-F238E27FC236}">
                <a16:creationId xmlns:a16="http://schemas.microsoft.com/office/drawing/2014/main" id="{60D3FC3B-4A7F-4925-802C-4E5529CFA499}"/>
              </a:ext>
            </a:extLst>
          </p:cNvPr>
          <p:cNvSpPr>
            <a:spLocks noGrp="1"/>
          </p:cNvSpPr>
          <p:nvPr>
            <p:ph type="pic" sz="quarter" idx="36" hasCustomPrompt="1"/>
          </p:nvPr>
        </p:nvSpPr>
        <p:spPr bwMode="gray">
          <a:xfrm>
            <a:off x="4715788" y="3436050"/>
            <a:ext cx="1872000" cy="1440750"/>
          </a:xfrm>
          <a:noFill/>
        </p:spPr>
        <p:txBody>
          <a:bodyPr tIns="576000" anchor="ctr"/>
          <a:lstStyle>
            <a:lvl1pPr algn="ctr">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36" name="Text Placeholder 12">
            <a:extLst>
              <a:ext uri="{FF2B5EF4-FFF2-40B4-BE49-F238E27FC236}">
                <a16:creationId xmlns:a16="http://schemas.microsoft.com/office/drawing/2014/main" id="{B323FBA6-6149-4542-8A36-6F09CEC7B908}"/>
              </a:ext>
            </a:extLst>
          </p:cNvPr>
          <p:cNvSpPr>
            <a:spLocks noGrp="1"/>
          </p:cNvSpPr>
          <p:nvPr>
            <p:ph type="body" sz="quarter" idx="37" hasCustomPrompt="1"/>
          </p:nvPr>
        </p:nvSpPr>
        <p:spPr bwMode="gray">
          <a:xfrm>
            <a:off x="4715788" y="3149600"/>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37" name="Picture Placeholder 4">
            <a:extLst>
              <a:ext uri="{FF2B5EF4-FFF2-40B4-BE49-F238E27FC236}">
                <a16:creationId xmlns:a16="http://schemas.microsoft.com/office/drawing/2014/main" id="{291F8652-20CC-43A1-8FA6-07E3AB676011}"/>
              </a:ext>
            </a:extLst>
          </p:cNvPr>
          <p:cNvSpPr>
            <a:spLocks noGrp="1"/>
          </p:cNvSpPr>
          <p:nvPr>
            <p:ph type="pic" sz="quarter" idx="38" hasCustomPrompt="1"/>
          </p:nvPr>
        </p:nvSpPr>
        <p:spPr bwMode="gray">
          <a:xfrm>
            <a:off x="6876713" y="3436050"/>
            <a:ext cx="1872000" cy="1440750"/>
          </a:xfrm>
          <a:noFill/>
        </p:spPr>
        <p:txBody>
          <a:bodyPr tIns="576000" anchor="ctr"/>
          <a:lstStyle>
            <a:lvl1pPr algn="ctr">
              <a:defRPr>
                <a:solidFill>
                  <a:schemeClr val="tx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38" name="Text Placeholder 12">
            <a:extLst>
              <a:ext uri="{FF2B5EF4-FFF2-40B4-BE49-F238E27FC236}">
                <a16:creationId xmlns:a16="http://schemas.microsoft.com/office/drawing/2014/main" id="{F962929C-6A90-4513-84BF-502C5E2E5E85}"/>
              </a:ext>
            </a:extLst>
          </p:cNvPr>
          <p:cNvSpPr>
            <a:spLocks noGrp="1"/>
          </p:cNvSpPr>
          <p:nvPr>
            <p:ph type="body" sz="quarter" idx="39" hasCustomPrompt="1"/>
          </p:nvPr>
        </p:nvSpPr>
        <p:spPr bwMode="gray">
          <a:xfrm>
            <a:off x="6876713" y="3149600"/>
            <a:ext cx="1872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Tree>
    <p:extLst>
      <p:ext uri="{BB962C8B-B14F-4D97-AF65-F5344CB8AC3E}">
        <p14:creationId xmlns:p14="http://schemas.microsoft.com/office/powerpoint/2010/main" val="10652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C8F220-BA4D-4902-8A5F-B910DDA13C28}"/>
              </a:ext>
            </a:extLst>
          </p:cNvPr>
          <p:cNvSpPr/>
          <p:nvPr userDrawn="1"/>
        </p:nvSpPr>
        <p:spPr bwMode="gray">
          <a:xfrm>
            <a:off x="7308850" y="-2"/>
            <a:ext cx="1835150" cy="84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endParaRPr lang="en-US" sz="1200" noProof="0">
              <a:latin typeface="+mj-lt"/>
            </a:endParaRPr>
          </a:p>
        </p:txBody>
      </p:sp>
      <p:sp>
        <p:nvSpPr>
          <p:cNvPr id="13" name="Picture Placeholder 12">
            <a:extLst>
              <a:ext uri="{FF2B5EF4-FFF2-40B4-BE49-F238E27FC236}">
                <a16:creationId xmlns:a16="http://schemas.microsoft.com/office/drawing/2014/main" id="{69041743-1038-413B-860B-DE377E0F9BEA}"/>
              </a:ext>
            </a:extLst>
          </p:cNvPr>
          <p:cNvSpPr>
            <a:spLocks noGrp="1"/>
          </p:cNvSpPr>
          <p:nvPr>
            <p:ph type="pic" sz="quarter" idx="13" hasCustomPrompt="1"/>
          </p:nvPr>
        </p:nvSpPr>
        <p:spPr bwMode="gray">
          <a:xfrm>
            <a:off x="0" y="-2"/>
            <a:ext cx="9144000" cy="5143502"/>
          </a:xfrm>
          <a:prstGeom prst="rect">
            <a:avLst/>
          </a:prstGeom>
          <a:blipFill>
            <a:blip r:embed="rId2"/>
            <a:stretch>
              <a:fillRect/>
            </a:stretch>
          </a:blipFill>
          <a:ln>
            <a:noFill/>
          </a:ln>
        </p:spPr>
        <p:txBody>
          <a:bodyPr wrap="square" lIns="0" tIns="1800000" anchor="t">
            <a:noAutofit/>
          </a:bodyP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 name="Title 1"/>
          <p:cNvSpPr>
            <a:spLocks noGrp="1"/>
          </p:cNvSpPr>
          <p:nvPr>
            <p:ph type="ctrTitle"/>
          </p:nvPr>
        </p:nvSpPr>
        <p:spPr bwMode="gray">
          <a:xfrm>
            <a:off x="0" y="2859088"/>
            <a:ext cx="3933505" cy="566309"/>
          </a:xfrm>
          <a:blipFill dpi="0" rotWithShape="1">
            <a:blip r:embed="rId3">
              <a:extLst>
                <a:ext uri="{96DAC541-7B7A-43D3-8B79-37D633B846F1}">
                  <asvg:svgBlip xmlns:asvg="http://schemas.microsoft.com/office/drawing/2016/SVG/main" r:embed="rId4"/>
                </a:ext>
              </a:extLst>
            </a:blip>
            <a:srcRect/>
            <a:tile tx="0" ty="0" sx="100000" sy="43500" flip="none" algn="tl"/>
          </a:blipFill>
        </p:spPr>
        <p:txBody>
          <a:bodyPr wrap="none" lIns="396000" tIns="0" rIns="180000" anchor="t">
            <a:spAutoFit/>
          </a:bodyPr>
          <a:lstStyle>
            <a:lvl1pPr algn="l">
              <a:lnSpc>
                <a:spcPts val="4400"/>
              </a:lnSpc>
              <a:defRPr sz="3200">
                <a:solidFill>
                  <a:schemeClr val="bg1"/>
                </a:solidFill>
              </a:defRPr>
            </a:lvl1pPr>
          </a:lstStyle>
          <a:p>
            <a:r>
              <a:rPr lang="en-US" noProof="0"/>
              <a:t>Click to edit Master</a:t>
            </a:r>
          </a:p>
        </p:txBody>
      </p:sp>
      <p:sp>
        <p:nvSpPr>
          <p:cNvPr id="11" name="Subtitle 2">
            <a:extLst>
              <a:ext uri="{FF2B5EF4-FFF2-40B4-BE49-F238E27FC236}">
                <a16:creationId xmlns:a16="http://schemas.microsoft.com/office/drawing/2014/main" id="{7ED5C0B0-6D03-43B2-9E24-FA7AAC9C25FA}"/>
              </a:ext>
            </a:extLst>
          </p:cNvPr>
          <p:cNvSpPr>
            <a:spLocks noGrp="1"/>
          </p:cNvSpPr>
          <p:nvPr>
            <p:ph type="subTitle" idx="1" hasCustomPrompt="1"/>
          </p:nvPr>
        </p:nvSpPr>
        <p:spPr bwMode="gray">
          <a:xfrm>
            <a:off x="395288" y="2285300"/>
            <a:ext cx="1302875" cy="286450"/>
          </a:xfrm>
          <a:solidFill>
            <a:schemeClr val="accent2"/>
          </a:solidFill>
        </p:spPr>
        <p:txBody>
          <a:bodyPr wrap="none" lIns="180000" tIns="64800" rIns="180000" bIns="36000" anchor="b" anchorCtr="0">
            <a:spAutoFit/>
          </a:bodyPr>
          <a:lstStyle>
            <a:lvl1pPr marL="0" indent="0" algn="l">
              <a:spcBef>
                <a:spcPts val="0"/>
              </a:spcBef>
              <a:spcAft>
                <a:spcPts val="0"/>
              </a:spcAft>
              <a:buNone/>
              <a:defRPr sz="1200" b="0">
                <a:solidFill>
                  <a:schemeClr val="tx1"/>
                </a:solidFill>
                <a:latin typeface="+mj-lt"/>
              </a:defRPr>
            </a:lvl1pPr>
            <a:lvl2pPr marL="0" indent="0" algn="l">
              <a:spcBef>
                <a:spcPts val="0"/>
              </a:spcBef>
              <a:spcAft>
                <a:spcPts val="0"/>
              </a:spcAft>
              <a:buNone/>
              <a:defRPr sz="1200" b="0">
                <a:solidFill>
                  <a:schemeClr val="tx1"/>
                </a:solidFill>
                <a:latin typeface="+mj-lt"/>
              </a:defRPr>
            </a:lvl2pPr>
            <a:lvl3pPr marL="0" indent="0" algn="l">
              <a:spcBef>
                <a:spcPts val="0"/>
              </a:spcBef>
              <a:spcAft>
                <a:spcPts val="0"/>
              </a:spcAft>
              <a:buNone/>
              <a:defRPr sz="1200" b="0">
                <a:solidFill>
                  <a:schemeClr val="tx1"/>
                </a:solidFill>
                <a:latin typeface="+mj-lt"/>
              </a:defRPr>
            </a:lvl3pPr>
            <a:lvl4pPr marL="0" indent="0" algn="l">
              <a:spcBef>
                <a:spcPts val="0"/>
              </a:spcBef>
              <a:spcAft>
                <a:spcPts val="0"/>
              </a:spcAft>
              <a:buNone/>
              <a:defRPr sz="1200" b="0">
                <a:solidFill>
                  <a:schemeClr val="tx1"/>
                </a:solidFill>
                <a:latin typeface="+mj-lt"/>
              </a:defRPr>
            </a:lvl4pPr>
            <a:lvl5pPr marL="0" indent="0" algn="l">
              <a:spcBef>
                <a:spcPts val="0"/>
              </a:spcBef>
              <a:spcAft>
                <a:spcPts val="0"/>
              </a:spcAft>
              <a:buNone/>
              <a:defRPr sz="1200" b="0">
                <a:solidFill>
                  <a:schemeClr val="tx1"/>
                </a:solidFill>
                <a:latin typeface="+mj-lt"/>
              </a:defRPr>
            </a:lvl5pPr>
            <a:lvl6pPr marL="0" indent="0" algn="l">
              <a:spcBef>
                <a:spcPts val="0"/>
              </a:spcBef>
              <a:spcAft>
                <a:spcPts val="0"/>
              </a:spcAft>
              <a:buNone/>
              <a:defRPr sz="1200" b="0">
                <a:solidFill>
                  <a:schemeClr val="tx1"/>
                </a:solidFill>
                <a:latin typeface="+mj-lt"/>
              </a:defRPr>
            </a:lvl6pPr>
            <a:lvl7pPr marL="0" indent="0" algn="l">
              <a:spcBef>
                <a:spcPts val="0"/>
              </a:spcBef>
              <a:spcAft>
                <a:spcPts val="0"/>
              </a:spcAft>
              <a:buNone/>
              <a:defRPr sz="1200" b="0" cap="none">
                <a:solidFill>
                  <a:schemeClr val="tx1"/>
                </a:solidFill>
                <a:latin typeface="+mj-lt"/>
              </a:defRPr>
            </a:lvl7pPr>
            <a:lvl8pPr marL="0" indent="0" algn="l">
              <a:spcBef>
                <a:spcPts val="0"/>
              </a:spcBef>
              <a:spcAft>
                <a:spcPts val="0"/>
              </a:spcAft>
              <a:buNone/>
              <a:defRPr sz="1200" b="0" cap="none">
                <a:solidFill>
                  <a:schemeClr val="tx1"/>
                </a:solidFill>
                <a:latin typeface="+mj-lt"/>
              </a:defRPr>
            </a:lvl8pPr>
            <a:lvl9pPr marL="0" indent="0" algn="l">
              <a:spcBef>
                <a:spcPts val="0"/>
              </a:spcBef>
              <a:spcAft>
                <a:spcPts val="0"/>
              </a:spcAft>
              <a:buNone/>
              <a:defRPr sz="1200" b="0">
                <a:solidFill>
                  <a:schemeClr val="tx1"/>
                </a:solidFill>
                <a:latin typeface="+mj-lt"/>
              </a:defRPr>
            </a:lvl9pPr>
          </a:lstStyle>
          <a:p>
            <a:r>
              <a:rPr lang="en-US" noProof="0" dirty="0"/>
              <a:t>Location, Date</a:t>
            </a:r>
          </a:p>
        </p:txBody>
      </p:sp>
      <p:sp>
        <p:nvSpPr>
          <p:cNvPr id="12" name="Date Placeholder 6">
            <a:extLst>
              <a:ext uri="{FF2B5EF4-FFF2-40B4-BE49-F238E27FC236}">
                <a16:creationId xmlns:a16="http://schemas.microsoft.com/office/drawing/2014/main" id="{F4388D89-B01D-4351-8F20-854B7592A375}"/>
              </a:ext>
            </a:extLst>
          </p:cNvPr>
          <p:cNvSpPr>
            <a:spLocks noGrp="1"/>
          </p:cNvSpPr>
          <p:nvPr>
            <p:ph type="dt" sz="half" idx="10"/>
          </p:nvPr>
        </p:nvSpPr>
        <p:spPr bwMode="gray">
          <a:xfrm>
            <a:off x="7596188" y="5214837"/>
            <a:ext cx="863600" cy="0"/>
          </a:xfrm>
        </p:spPr>
        <p:txBody>
          <a:bodyPr/>
          <a:lstStyle>
            <a:lvl1pPr>
              <a:defRPr>
                <a:noFill/>
              </a:defRPr>
            </a:lvl1pPr>
          </a:lstStyle>
          <a:p>
            <a:fld id="{DADFA471-BF4E-4685-969F-E534A6E9304D}" type="datetime1">
              <a:rPr lang="de-DE" noProof="0" smtClean="0"/>
              <a:t>05.03.2024</a:t>
            </a:fld>
            <a:endParaRPr lang="en-US" noProof="0"/>
          </a:p>
        </p:txBody>
      </p:sp>
      <p:sp>
        <p:nvSpPr>
          <p:cNvPr id="14" name="Footer Placeholder 7">
            <a:extLst>
              <a:ext uri="{FF2B5EF4-FFF2-40B4-BE49-F238E27FC236}">
                <a16:creationId xmlns:a16="http://schemas.microsoft.com/office/drawing/2014/main" id="{6F283F52-5A25-429D-9203-A42396470924}"/>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B3660A01-5056-43C5-801D-41AD5ED6B78C}"/>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sp>
        <p:nvSpPr>
          <p:cNvPr id="5" name="Textplatzhalter 4">
            <a:extLst>
              <a:ext uri="{FF2B5EF4-FFF2-40B4-BE49-F238E27FC236}">
                <a16:creationId xmlns:a16="http://schemas.microsoft.com/office/drawing/2014/main" id="{DC6282B4-1866-4154-AC6B-F3E137F3ED28}"/>
              </a:ext>
            </a:extLst>
          </p:cNvPr>
          <p:cNvSpPr>
            <a:spLocks noGrp="1"/>
          </p:cNvSpPr>
          <p:nvPr>
            <p:ph type="body" sz="quarter" idx="14" hasCustomPrompt="1"/>
          </p:nvPr>
        </p:nvSpPr>
        <p:spPr>
          <a:xfrm>
            <a:off x="395288" y="4300538"/>
            <a:ext cx="2016125" cy="288925"/>
          </a:xfrm>
        </p:spPr>
        <p:txBody>
          <a:bodyPr/>
          <a:lstStyle>
            <a:lvl1pPr marL="0" indent="0">
              <a:spcBef>
                <a:spcPts val="300"/>
              </a:spcBef>
              <a:buFont typeface="Arial" panose="020B0604020202020204" pitchFamily="34" charset="0"/>
              <a:buNone/>
              <a:defRPr sz="1000" b="0">
                <a:solidFill>
                  <a:schemeClr val="tx1"/>
                </a:solidFill>
                <a:latin typeface="+mn-lt"/>
              </a:defRPr>
            </a:lvl1pPr>
            <a:lvl2pPr marL="0" indent="0">
              <a:spcBef>
                <a:spcPts val="300"/>
              </a:spcBef>
              <a:buFont typeface="Arial" panose="020B0604020202020204" pitchFamily="34" charset="0"/>
              <a:buNone/>
              <a:defRPr sz="1000" b="0">
                <a:solidFill>
                  <a:schemeClr val="tx1"/>
                </a:solidFill>
                <a:latin typeface="+mn-lt"/>
              </a:defRPr>
            </a:lvl2pPr>
            <a:lvl3pPr marL="0" indent="0">
              <a:spcBef>
                <a:spcPts val="300"/>
              </a:spcBef>
              <a:buNone/>
              <a:defRPr sz="1000" b="0">
                <a:solidFill>
                  <a:schemeClr val="tx1"/>
                </a:solidFill>
                <a:latin typeface="+mn-lt"/>
              </a:defRPr>
            </a:lvl3pPr>
            <a:lvl4pPr marL="0" indent="0">
              <a:spcBef>
                <a:spcPts val="300"/>
              </a:spcBef>
              <a:buNone/>
              <a:defRPr sz="1000" b="0">
                <a:solidFill>
                  <a:schemeClr val="tx1"/>
                </a:solidFill>
                <a:latin typeface="+mn-lt"/>
              </a:defRPr>
            </a:lvl4pPr>
            <a:lvl5pPr marL="0" indent="0">
              <a:spcBef>
                <a:spcPts val="300"/>
              </a:spcBef>
              <a:buFont typeface="Arial" panose="020B0604020202020204" pitchFamily="34" charset="0"/>
              <a:buNone/>
              <a:defRPr sz="1000" b="0">
                <a:solidFill>
                  <a:schemeClr val="tx1"/>
                </a:solidFill>
                <a:latin typeface="+mn-lt"/>
              </a:defRPr>
            </a:lvl5pPr>
            <a:lvl6pPr marL="0" indent="0">
              <a:spcBef>
                <a:spcPts val="300"/>
              </a:spcBef>
              <a:buFont typeface="Arial" panose="020B0604020202020204" pitchFamily="34" charset="0"/>
              <a:buNone/>
              <a:defRPr sz="1000" b="0">
                <a:solidFill>
                  <a:schemeClr val="tx1"/>
                </a:solidFill>
                <a:latin typeface="+mn-lt"/>
              </a:defRPr>
            </a:lvl6pPr>
            <a:lvl7pPr marL="0" indent="0">
              <a:spcBef>
                <a:spcPts val="300"/>
              </a:spcBef>
              <a:buFont typeface="Arial" panose="020B0604020202020204" pitchFamily="34" charset="0"/>
              <a:buNone/>
              <a:defRPr sz="1000" b="0" cap="none">
                <a:solidFill>
                  <a:schemeClr val="tx1"/>
                </a:solidFill>
                <a:latin typeface="+mn-lt"/>
              </a:defRPr>
            </a:lvl7pPr>
            <a:lvl8pPr marL="0" indent="0">
              <a:spcBef>
                <a:spcPts val="300"/>
              </a:spcBef>
              <a:buFont typeface="Arial" panose="020B0604020202020204" pitchFamily="34" charset="0"/>
              <a:buNone/>
              <a:defRPr sz="1000" b="0" cap="none">
                <a:solidFill>
                  <a:schemeClr val="tx1"/>
                </a:solidFill>
                <a:latin typeface="+mn-lt"/>
              </a:defRPr>
            </a:lvl8pPr>
            <a:lvl9pPr marL="0" indent="0">
              <a:spcBef>
                <a:spcPts val="300"/>
              </a:spcBef>
              <a:buFont typeface="Arial" panose="020B0604020202020204" pitchFamily="34" charset="0"/>
              <a:buNone/>
              <a:defRPr sz="1000" b="0">
                <a:solidFill>
                  <a:schemeClr val="tx1"/>
                </a:solidFill>
                <a:latin typeface="+mn-lt"/>
              </a:defRPr>
            </a:lvl9pPr>
          </a:lstStyle>
          <a:p>
            <a:pPr lvl="0"/>
            <a:r>
              <a:rPr lang="en-US" dirty="0"/>
              <a:t>Speaker</a:t>
            </a:r>
          </a:p>
        </p:txBody>
      </p:sp>
      <p:sp>
        <p:nvSpPr>
          <p:cNvPr id="34" name="SmartArt Placeholder 33">
            <a:extLst>
              <a:ext uri="{FF2B5EF4-FFF2-40B4-BE49-F238E27FC236}">
                <a16:creationId xmlns:a16="http://schemas.microsoft.com/office/drawing/2014/main" id="{631BB7FA-6201-4749-ADF8-B152D43FBE2E}"/>
              </a:ext>
            </a:extLst>
          </p:cNvPr>
          <p:cNvSpPr>
            <a:spLocks noGrp="1"/>
          </p:cNvSpPr>
          <p:nvPr userDrawn="1">
            <p:ph type="dgm" sz="quarter" idx="16" hasCustomPrompt="1"/>
          </p:nvPr>
        </p:nvSpPr>
        <p:spPr bwMode="gray">
          <a:xfrm>
            <a:off x="395288" y="268288"/>
            <a:ext cx="1439864" cy="273856"/>
          </a:xfrm>
          <a:custGeom>
            <a:avLst/>
            <a:gdLst>
              <a:gd name="connsiteX0" fmla="*/ 62253 w 1439864"/>
              <a:gd name="connsiteY0" fmla="*/ 186405 h 273856"/>
              <a:gd name="connsiteX1" fmla="*/ 198616 w 1439864"/>
              <a:gd name="connsiteY1" fmla="*/ 194663 h 273856"/>
              <a:gd name="connsiteX2" fmla="*/ 319805 w 1439864"/>
              <a:gd name="connsiteY2" fmla="*/ 196216 h 273856"/>
              <a:gd name="connsiteX3" fmla="*/ 322346 w 1439864"/>
              <a:gd name="connsiteY3" fmla="*/ 198122 h 273856"/>
              <a:gd name="connsiteX4" fmla="*/ 321428 w 1439864"/>
              <a:gd name="connsiteY4" fmla="*/ 201156 h 273856"/>
              <a:gd name="connsiteX5" fmla="*/ 316205 w 1439864"/>
              <a:gd name="connsiteY5" fmla="*/ 204898 h 273856"/>
              <a:gd name="connsiteX6" fmla="*/ 196782 w 1439864"/>
              <a:gd name="connsiteY6" fmla="*/ 238141 h 273856"/>
              <a:gd name="connsiteX7" fmla="*/ 77358 w 1439864"/>
              <a:gd name="connsiteY7" fmla="*/ 204898 h 273856"/>
              <a:gd name="connsiteX8" fmla="*/ 60206 w 1439864"/>
              <a:gd name="connsiteY8" fmla="*/ 191064 h 273856"/>
              <a:gd name="connsiteX9" fmla="*/ 59571 w 1439864"/>
              <a:gd name="connsiteY9" fmla="*/ 188029 h 273856"/>
              <a:gd name="connsiteX10" fmla="*/ 62253 w 1439864"/>
              <a:gd name="connsiteY10" fmla="*/ 186405 h 273856"/>
              <a:gd name="connsiteX11" fmla="*/ 1084839 w 1439864"/>
              <a:gd name="connsiteY11" fmla="*/ 120200 h 273856"/>
              <a:gd name="connsiteX12" fmla="*/ 1074464 w 1439864"/>
              <a:gd name="connsiteY12" fmla="*/ 150479 h 273856"/>
              <a:gd name="connsiteX13" fmla="*/ 1094862 w 1439864"/>
              <a:gd name="connsiteY13" fmla="*/ 150479 h 273856"/>
              <a:gd name="connsiteX14" fmla="*/ 1084839 w 1439864"/>
              <a:gd name="connsiteY14" fmla="*/ 120200 h 273856"/>
              <a:gd name="connsiteX15" fmla="*/ 360389 w 1439864"/>
              <a:gd name="connsiteY15" fmla="*/ 109471 h 273856"/>
              <a:gd name="connsiteX16" fmla="*/ 351990 w 1439864"/>
              <a:gd name="connsiteY16" fmla="*/ 109541 h 273856"/>
              <a:gd name="connsiteX17" fmla="*/ 347967 w 1439864"/>
              <a:gd name="connsiteY17" fmla="*/ 109612 h 273856"/>
              <a:gd name="connsiteX18" fmla="*/ 343732 w 1439864"/>
              <a:gd name="connsiteY18" fmla="*/ 109683 h 273856"/>
              <a:gd name="connsiteX19" fmla="*/ 343520 w 1439864"/>
              <a:gd name="connsiteY19" fmla="*/ 109683 h 273856"/>
              <a:gd name="connsiteX20" fmla="*/ 335544 w 1439864"/>
              <a:gd name="connsiteY20" fmla="*/ 109753 h 273856"/>
              <a:gd name="connsiteX21" fmla="*/ 331662 w 1439864"/>
              <a:gd name="connsiteY21" fmla="*/ 109824 h 273856"/>
              <a:gd name="connsiteX22" fmla="*/ 327427 w 1439864"/>
              <a:gd name="connsiteY22" fmla="*/ 109894 h 273856"/>
              <a:gd name="connsiteX23" fmla="*/ 326933 w 1439864"/>
              <a:gd name="connsiteY23" fmla="*/ 109894 h 273856"/>
              <a:gd name="connsiteX24" fmla="*/ 327003 w 1439864"/>
              <a:gd name="connsiteY24" fmla="*/ 110388 h 273856"/>
              <a:gd name="connsiteX25" fmla="*/ 327497 w 1439864"/>
              <a:gd name="connsiteY25" fmla="*/ 116317 h 273856"/>
              <a:gd name="connsiteX26" fmla="*/ 327850 w 1439864"/>
              <a:gd name="connsiteY26" fmla="*/ 122246 h 273856"/>
              <a:gd name="connsiteX27" fmla="*/ 328062 w 1439864"/>
              <a:gd name="connsiteY27" fmla="*/ 128175 h 273856"/>
              <a:gd name="connsiteX28" fmla="*/ 328204 w 1439864"/>
              <a:gd name="connsiteY28" fmla="*/ 134104 h 273856"/>
              <a:gd name="connsiteX29" fmla="*/ 328204 w 1439864"/>
              <a:gd name="connsiteY29" fmla="*/ 134527 h 273856"/>
              <a:gd name="connsiteX30" fmla="*/ 332791 w 1439864"/>
              <a:gd name="connsiteY30" fmla="*/ 134527 h 273856"/>
              <a:gd name="connsiteX31" fmla="*/ 336885 w 1439864"/>
              <a:gd name="connsiteY31" fmla="*/ 134527 h 273856"/>
              <a:gd name="connsiteX32" fmla="*/ 345143 w 1439864"/>
              <a:gd name="connsiteY32" fmla="*/ 134527 h 273856"/>
              <a:gd name="connsiteX33" fmla="*/ 349237 w 1439864"/>
              <a:gd name="connsiteY33" fmla="*/ 134527 h 273856"/>
              <a:gd name="connsiteX34" fmla="*/ 353472 w 1439864"/>
              <a:gd name="connsiteY34" fmla="*/ 134527 h 273856"/>
              <a:gd name="connsiteX35" fmla="*/ 361941 w 1439864"/>
              <a:gd name="connsiteY35" fmla="*/ 134527 h 273856"/>
              <a:gd name="connsiteX36" fmla="*/ 362436 w 1439864"/>
              <a:gd name="connsiteY36" fmla="*/ 134527 h 273856"/>
              <a:gd name="connsiteX37" fmla="*/ 362436 w 1439864"/>
              <a:gd name="connsiteY37" fmla="*/ 133892 h 273856"/>
              <a:gd name="connsiteX38" fmla="*/ 362294 w 1439864"/>
              <a:gd name="connsiteY38" fmla="*/ 127892 h 273856"/>
              <a:gd name="connsiteX39" fmla="*/ 362012 w 1439864"/>
              <a:gd name="connsiteY39" fmla="*/ 121893 h 273856"/>
              <a:gd name="connsiteX40" fmla="*/ 361518 w 1439864"/>
              <a:gd name="connsiteY40" fmla="*/ 115894 h 273856"/>
              <a:gd name="connsiteX41" fmla="*/ 360882 w 1439864"/>
              <a:gd name="connsiteY41" fmla="*/ 109894 h 273856"/>
              <a:gd name="connsiteX42" fmla="*/ 360812 w 1439864"/>
              <a:gd name="connsiteY42" fmla="*/ 109471 h 273856"/>
              <a:gd name="connsiteX43" fmla="*/ 96625 w 1439864"/>
              <a:gd name="connsiteY43" fmla="*/ 99167 h 273856"/>
              <a:gd name="connsiteX44" fmla="*/ 97048 w 1439864"/>
              <a:gd name="connsiteY44" fmla="*/ 99167 h 273856"/>
              <a:gd name="connsiteX45" fmla="*/ 97895 w 1439864"/>
              <a:gd name="connsiteY45" fmla="*/ 99520 h 273856"/>
              <a:gd name="connsiteX46" fmla="*/ 98178 w 1439864"/>
              <a:gd name="connsiteY46" fmla="*/ 100367 h 273856"/>
              <a:gd name="connsiteX47" fmla="*/ 96766 w 1439864"/>
              <a:gd name="connsiteY47" fmla="*/ 116883 h 273856"/>
              <a:gd name="connsiteX48" fmla="*/ 96201 w 1439864"/>
              <a:gd name="connsiteY48" fmla="*/ 135163 h 273856"/>
              <a:gd name="connsiteX49" fmla="*/ 96766 w 1439864"/>
              <a:gd name="connsiteY49" fmla="*/ 153444 h 273856"/>
              <a:gd name="connsiteX50" fmla="*/ 98178 w 1439864"/>
              <a:gd name="connsiteY50" fmla="*/ 170030 h 273856"/>
              <a:gd name="connsiteX51" fmla="*/ 97895 w 1439864"/>
              <a:gd name="connsiteY51" fmla="*/ 170877 h 273856"/>
              <a:gd name="connsiteX52" fmla="*/ 97119 w 1439864"/>
              <a:gd name="connsiteY52" fmla="*/ 171230 h 273856"/>
              <a:gd name="connsiteX53" fmla="*/ 97048 w 1439864"/>
              <a:gd name="connsiteY53" fmla="*/ 171230 h 273856"/>
              <a:gd name="connsiteX54" fmla="*/ 94507 w 1439864"/>
              <a:gd name="connsiteY54" fmla="*/ 171160 h 273856"/>
              <a:gd name="connsiteX55" fmla="*/ 90202 w 1439864"/>
              <a:gd name="connsiteY55" fmla="*/ 171018 h 273856"/>
              <a:gd name="connsiteX56" fmla="*/ 85897 w 1439864"/>
              <a:gd name="connsiteY56" fmla="*/ 170877 h 273856"/>
              <a:gd name="connsiteX57" fmla="*/ 82932 w 1439864"/>
              <a:gd name="connsiteY57" fmla="*/ 170807 h 273856"/>
              <a:gd name="connsiteX58" fmla="*/ 81874 w 1439864"/>
              <a:gd name="connsiteY58" fmla="*/ 169889 h 273856"/>
              <a:gd name="connsiteX59" fmla="*/ 81097 w 1439864"/>
              <a:gd name="connsiteY59" fmla="*/ 163678 h 273856"/>
              <a:gd name="connsiteX60" fmla="*/ 80391 w 1439864"/>
              <a:gd name="connsiteY60" fmla="*/ 156126 h 273856"/>
              <a:gd name="connsiteX61" fmla="*/ 79898 w 1439864"/>
              <a:gd name="connsiteY61" fmla="*/ 148644 h 273856"/>
              <a:gd name="connsiteX62" fmla="*/ 79615 w 1439864"/>
              <a:gd name="connsiteY62" fmla="*/ 141092 h 273856"/>
              <a:gd name="connsiteX63" fmla="*/ 79615 w 1439864"/>
              <a:gd name="connsiteY63" fmla="*/ 140669 h 273856"/>
              <a:gd name="connsiteX64" fmla="*/ 79191 w 1439864"/>
              <a:gd name="connsiteY64" fmla="*/ 140669 h 273856"/>
              <a:gd name="connsiteX65" fmla="*/ 73475 w 1439864"/>
              <a:gd name="connsiteY65" fmla="*/ 140669 h 273856"/>
              <a:gd name="connsiteX66" fmla="*/ 70722 w 1439864"/>
              <a:gd name="connsiteY66" fmla="*/ 140669 h 273856"/>
              <a:gd name="connsiteX67" fmla="*/ 67828 w 1439864"/>
              <a:gd name="connsiteY67" fmla="*/ 140669 h 273856"/>
              <a:gd name="connsiteX68" fmla="*/ 67758 w 1439864"/>
              <a:gd name="connsiteY68" fmla="*/ 140669 h 273856"/>
              <a:gd name="connsiteX69" fmla="*/ 62252 w 1439864"/>
              <a:gd name="connsiteY69" fmla="*/ 140669 h 273856"/>
              <a:gd name="connsiteX70" fmla="*/ 56676 w 1439864"/>
              <a:gd name="connsiteY70" fmla="*/ 140669 h 273856"/>
              <a:gd name="connsiteX71" fmla="*/ 56182 w 1439864"/>
              <a:gd name="connsiteY71" fmla="*/ 140669 h 273856"/>
              <a:gd name="connsiteX72" fmla="*/ 56182 w 1439864"/>
              <a:gd name="connsiteY72" fmla="*/ 141163 h 273856"/>
              <a:gd name="connsiteX73" fmla="*/ 56535 w 1439864"/>
              <a:gd name="connsiteY73" fmla="*/ 148503 h 273856"/>
              <a:gd name="connsiteX74" fmla="*/ 57170 w 1439864"/>
              <a:gd name="connsiteY74" fmla="*/ 155844 h 273856"/>
              <a:gd name="connsiteX75" fmla="*/ 58017 w 1439864"/>
              <a:gd name="connsiteY75" fmla="*/ 163184 h 273856"/>
              <a:gd name="connsiteX76" fmla="*/ 58864 w 1439864"/>
              <a:gd name="connsiteY76" fmla="*/ 168689 h 273856"/>
              <a:gd name="connsiteX77" fmla="*/ 58582 w 1439864"/>
              <a:gd name="connsiteY77" fmla="*/ 169607 h 273856"/>
              <a:gd name="connsiteX78" fmla="*/ 57735 w 1439864"/>
              <a:gd name="connsiteY78" fmla="*/ 169960 h 273856"/>
              <a:gd name="connsiteX79" fmla="*/ 55829 w 1439864"/>
              <a:gd name="connsiteY79" fmla="*/ 169889 h 273856"/>
              <a:gd name="connsiteX80" fmla="*/ 55547 w 1439864"/>
              <a:gd name="connsiteY80" fmla="*/ 169889 h 273856"/>
              <a:gd name="connsiteX81" fmla="*/ 51453 w 1439864"/>
              <a:gd name="connsiteY81" fmla="*/ 169748 h 273856"/>
              <a:gd name="connsiteX82" fmla="*/ 47430 w 1439864"/>
              <a:gd name="connsiteY82" fmla="*/ 169607 h 273856"/>
              <a:gd name="connsiteX83" fmla="*/ 44607 w 1439864"/>
              <a:gd name="connsiteY83" fmla="*/ 169466 h 273856"/>
              <a:gd name="connsiteX84" fmla="*/ 43619 w 1439864"/>
              <a:gd name="connsiteY84" fmla="*/ 168548 h 273856"/>
              <a:gd name="connsiteX85" fmla="*/ 41360 w 1439864"/>
              <a:gd name="connsiteY85" fmla="*/ 152526 h 273856"/>
              <a:gd name="connsiteX86" fmla="*/ 40513 w 1439864"/>
              <a:gd name="connsiteY86" fmla="*/ 135375 h 273856"/>
              <a:gd name="connsiteX87" fmla="*/ 41360 w 1439864"/>
              <a:gd name="connsiteY87" fmla="*/ 118223 h 273856"/>
              <a:gd name="connsiteX88" fmla="*/ 43689 w 1439864"/>
              <a:gd name="connsiteY88" fmla="*/ 102202 h 273856"/>
              <a:gd name="connsiteX89" fmla="*/ 44677 w 1439864"/>
              <a:gd name="connsiteY89" fmla="*/ 101285 h 273856"/>
              <a:gd name="connsiteX90" fmla="*/ 45383 w 1439864"/>
              <a:gd name="connsiteY90" fmla="*/ 101285 h 273856"/>
              <a:gd name="connsiteX91" fmla="*/ 47501 w 1439864"/>
              <a:gd name="connsiteY91" fmla="*/ 101214 h 273856"/>
              <a:gd name="connsiteX92" fmla="*/ 51524 w 1439864"/>
              <a:gd name="connsiteY92" fmla="*/ 101073 h 273856"/>
              <a:gd name="connsiteX93" fmla="*/ 55547 w 1439864"/>
              <a:gd name="connsiteY93" fmla="*/ 100931 h 273856"/>
              <a:gd name="connsiteX94" fmla="*/ 57876 w 1439864"/>
              <a:gd name="connsiteY94" fmla="*/ 100720 h 273856"/>
              <a:gd name="connsiteX95" fmla="*/ 58723 w 1439864"/>
              <a:gd name="connsiteY95" fmla="*/ 101073 h 273856"/>
              <a:gd name="connsiteX96" fmla="*/ 59005 w 1439864"/>
              <a:gd name="connsiteY96" fmla="*/ 101990 h 273856"/>
              <a:gd name="connsiteX97" fmla="*/ 58229 w 1439864"/>
              <a:gd name="connsiteY97" fmla="*/ 106931 h 273856"/>
              <a:gd name="connsiteX98" fmla="*/ 57382 w 1439864"/>
              <a:gd name="connsiteY98" fmla="*/ 113707 h 273856"/>
              <a:gd name="connsiteX99" fmla="*/ 56747 w 1439864"/>
              <a:gd name="connsiteY99" fmla="*/ 120482 h 273856"/>
              <a:gd name="connsiteX100" fmla="*/ 56323 w 1439864"/>
              <a:gd name="connsiteY100" fmla="*/ 127259 h 273856"/>
              <a:gd name="connsiteX101" fmla="*/ 56323 w 1439864"/>
              <a:gd name="connsiteY101" fmla="*/ 127752 h 273856"/>
              <a:gd name="connsiteX102" fmla="*/ 56817 w 1439864"/>
              <a:gd name="connsiteY102" fmla="*/ 127752 h 273856"/>
              <a:gd name="connsiteX103" fmla="*/ 62322 w 1439864"/>
              <a:gd name="connsiteY103" fmla="*/ 127470 h 273856"/>
              <a:gd name="connsiteX104" fmla="*/ 67898 w 1439864"/>
              <a:gd name="connsiteY104" fmla="*/ 127399 h 273856"/>
              <a:gd name="connsiteX105" fmla="*/ 69734 w 1439864"/>
              <a:gd name="connsiteY105" fmla="*/ 127399 h 273856"/>
              <a:gd name="connsiteX106" fmla="*/ 73545 w 1439864"/>
              <a:gd name="connsiteY106" fmla="*/ 127329 h 273856"/>
              <a:gd name="connsiteX107" fmla="*/ 79262 w 1439864"/>
              <a:gd name="connsiteY107" fmla="*/ 127259 h 273856"/>
              <a:gd name="connsiteX108" fmla="*/ 79686 w 1439864"/>
              <a:gd name="connsiteY108" fmla="*/ 127259 h 273856"/>
              <a:gd name="connsiteX109" fmla="*/ 79686 w 1439864"/>
              <a:gd name="connsiteY109" fmla="*/ 126835 h 273856"/>
              <a:gd name="connsiteX110" fmla="*/ 79968 w 1439864"/>
              <a:gd name="connsiteY110" fmla="*/ 119989 h 273856"/>
              <a:gd name="connsiteX111" fmla="*/ 80462 w 1439864"/>
              <a:gd name="connsiteY111" fmla="*/ 113071 h 273856"/>
              <a:gd name="connsiteX112" fmla="*/ 81168 w 1439864"/>
              <a:gd name="connsiteY112" fmla="*/ 106155 h 273856"/>
              <a:gd name="connsiteX113" fmla="*/ 81874 w 1439864"/>
              <a:gd name="connsiteY113" fmla="*/ 100508 h 273856"/>
              <a:gd name="connsiteX114" fmla="*/ 82932 w 1439864"/>
              <a:gd name="connsiteY114" fmla="*/ 99590 h 273856"/>
              <a:gd name="connsiteX115" fmla="*/ 85614 w 1439864"/>
              <a:gd name="connsiteY115" fmla="*/ 99520 h 273856"/>
              <a:gd name="connsiteX116" fmla="*/ 85897 w 1439864"/>
              <a:gd name="connsiteY116" fmla="*/ 99520 h 273856"/>
              <a:gd name="connsiteX117" fmla="*/ 88014 w 1439864"/>
              <a:gd name="connsiteY117" fmla="*/ 99449 h 273856"/>
              <a:gd name="connsiteX118" fmla="*/ 90202 w 1439864"/>
              <a:gd name="connsiteY118" fmla="*/ 99379 h 273856"/>
              <a:gd name="connsiteX119" fmla="*/ 92461 w 1439864"/>
              <a:gd name="connsiteY119" fmla="*/ 99308 h 273856"/>
              <a:gd name="connsiteX120" fmla="*/ 94507 w 1439864"/>
              <a:gd name="connsiteY120" fmla="*/ 99237 h 273856"/>
              <a:gd name="connsiteX121" fmla="*/ 163043 w 1439864"/>
              <a:gd name="connsiteY121" fmla="*/ 97331 h 273856"/>
              <a:gd name="connsiteX122" fmla="*/ 163819 w 1439864"/>
              <a:gd name="connsiteY122" fmla="*/ 97684 h 273856"/>
              <a:gd name="connsiteX123" fmla="*/ 164172 w 1439864"/>
              <a:gd name="connsiteY123" fmla="*/ 98460 h 273856"/>
              <a:gd name="connsiteX124" fmla="*/ 164102 w 1439864"/>
              <a:gd name="connsiteY124" fmla="*/ 100860 h 273856"/>
              <a:gd name="connsiteX125" fmla="*/ 164031 w 1439864"/>
              <a:gd name="connsiteY125" fmla="*/ 103542 h 273856"/>
              <a:gd name="connsiteX126" fmla="*/ 163961 w 1439864"/>
              <a:gd name="connsiteY126" fmla="*/ 104883 h 273856"/>
              <a:gd name="connsiteX127" fmla="*/ 163890 w 1439864"/>
              <a:gd name="connsiteY127" fmla="*/ 108906 h 273856"/>
              <a:gd name="connsiteX128" fmla="*/ 163819 w 1439864"/>
              <a:gd name="connsiteY128" fmla="*/ 111447 h 273856"/>
              <a:gd name="connsiteX129" fmla="*/ 162761 w 1439864"/>
              <a:gd name="connsiteY129" fmla="*/ 112506 h 273856"/>
              <a:gd name="connsiteX130" fmla="*/ 154221 w 1439864"/>
              <a:gd name="connsiteY130" fmla="*/ 112647 h 273856"/>
              <a:gd name="connsiteX131" fmla="*/ 144339 w 1439864"/>
              <a:gd name="connsiteY131" fmla="*/ 112859 h 273856"/>
              <a:gd name="connsiteX132" fmla="*/ 138975 w 1439864"/>
              <a:gd name="connsiteY132" fmla="*/ 112929 h 273856"/>
              <a:gd name="connsiteX133" fmla="*/ 134598 w 1439864"/>
              <a:gd name="connsiteY133" fmla="*/ 113000 h 273856"/>
              <a:gd name="connsiteX134" fmla="*/ 124999 w 1439864"/>
              <a:gd name="connsiteY134" fmla="*/ 113141 h 273856"/>
              <a:gd name="connsiteX135" fmla="*/ 124576 w 1439864"/>
              <a:gd name="connsiteY135" fmla="*/ 113141 h 273856"/>
              <a:gd name="connsiteX136" fmla="*/ 124576 w 1439864"/>
              <a:gd name="connsiteY136" fmla="*/ 113565 h 273856"/>
              <a:gd name="connsiteX137" fmla="*/ 124435 w 1439864"/>
              <a:gd name="connsiteY137" fmla="*/ 116812 h 273856"/>
              <a:gd name="connsiteX138" fmla="*/ 124294 w 1439864"/>
              <a:gd name="connsiteY138" fmla="*/ 120129 h 273856"/>
              <a:gd name="connsiteX139" fmla="*/ 124152 w 1439864"/>
              <a:gd name="connsiteY139" fmla="*/ 123375 h 273856"/>
              <a:gd name="connsiteX140" fmla="*/ 124012 w 1439864"/>
              <a:gd name="connsiteY140" fmla="*/ 126693 h 273856"/>
              <a:gd name="connsiteX141" fmla="*/ 124012 w 1439864"/>
              <a:gd name="connsiteY141" fmla="*/ 127187 h 273856"/>
              <a:gd name="connsiteX142" fmla="*/ 124505 w 1439864"/>
              <a:gd name="connsiteY142" fmla="*/ 127187 h 273856"/>
              <a:gd name="connsiteX143" fmla="*/ 129093 w 1439864"/>
              <a:gd name="connsiteY143" fmla="*/ 127187 h 273856"/>
              <a:gd name="connsiteX144" fmla="*/ 133328 w 1439864"/>
              <a:gd name="connsiteY144" fmla="*/ 127117 h 273856"/>
              <a:gd name="connsiteX145" fmla="*/ 142221 w 1439864"/>
              <a:gd name="connsiteY145" fmla="*/ 127046 h 273856"/>
              <a:gd name="connsiteX146" fmla="*/ 151538 w 1439864"/>
              <a:gd name="connsiteY146" fmla="*/ 127187 h 273856"/>
              <a:gd name="connsiteX147" fmla="*/ 159161 w 1439864"/>
              <a:gd name="connsiteY147" fmla="*/ 127117 h 273856"/>
              <a:gd name="connsiteX148" fmla="*/ 159938 w 1439864"/>
              <a:gd name="connsiteY148" fmla="*/ 127470 h 273856"/>
              <a:gd name="connsiteX149" fmla="*/ 160290 w 1439864"/>
              <a:gd name="connsiteY149" fmla="*/ 128246 h 273856"/>
              <a:gd name="connsiteX150" fmla="*/ 160290 w 1439864"/>
              <a:gd name="connsiteY150" fmla="*/ 130575 h 273856"/>
              <a:gd name="connsiteX151" fmla="*/ 160290 w 1439864"/>
              <a:gd name="connsiteY151" fmla="*/ 134457 h 273856"/>
              <a:gd name="connsiteX152" fmla="*/ 160290 w 1439864"/>
              <a:gd name="connsiteY152" fmla="*/ 138339 h 273856"/>
              <a:gd name="connsiteX153" fmla="*/ 160290 w 1439864"/>
              <a:gd name="connsiteY153" fmla="*/ 140669 h 273856"/>
              <a:gd name="connsiteX154" fmla="*/ 159938 w 1439864"/>
              <a:gd name="connsiteY154" fmla="*/ 141444 h 273856"/>
              <a:gd name="connsiteX155" fmla="*/ 159161 w 1439864"/>
              <a:gd name="connsiteY155" fmla="*/ 141798 h 273856"/>
              <a:gd name="connsiteX156" fmla="*/ 151538 w 1439864"/>
              <a:gd name="connsiteY156" fmla="*/ 141727 h 273856"/>
              <a:gd name="connsiteX157" fmla="*/ 142504 w 1439864"/>
              <a:gd name="connsiteY157" fmla="*/ 141656 h 273856"/>
              <a:gd name="connsiteX158" fmla="*/ 133611 w 1439864"/>
              <a:gd name="connsiteY158" fmla="*/ 141586 h 273856"/>
              <a:gd name="connsiteX159" fmla="*/ 124787 w 1439864"/>
              <a:gd name="connsiteY159" fmla="*/ 141515 h 273856"/>
              <a:gd name="connsiteX160" fmla="*/ 124294 w 1439864"/>
              <a:gd name="connsiteY160" fmla="*/ 141515 h 273856"/>
              <a:gd name="connsiteX161" fmla="*/ 124294 w 1439864"/>
              <a:gd name="connsiteY161" fmla="*/ 142009 h 273856"/>
              <a:gd name="connsiteX162" fmla="*/ 124364 w 1439864"/>
              <a:gd name="connsiteY162" fmla="*/ 145609 h 273856"/>
              <a:gd name="connsiteX163" fmla="*/ 124435 w 1439864"/>
              <a:gd name="connsiteY163" fmla="*/ 149209 h 273856"/>
              <a:gd name="connsiteX164" fmla="*/ 124576 w 1439864"/>
              <a:gd name="connsiteY164" fmla="*/ 152809 h 273856"/>
              <a:gd name="connsiteX165" fmla="*/ 124717 w 1439864"/>
              <a:gd name="connsiteY165" fmla="*/ 156408 h 273856"/>
              <a:gd name="connsiteX166" fmla="*/ 124717 w 1439864"/>
              <a:gd name="connsiteY166" fmla="*/ 156832 h 273856"/>
              <a:gd name="connsiteX167" fmla="*/ 125140 w 1439864"/>
              <a:gd name="connsiteY167" fmla="*/ 156832 h 273856"/>
              <a:gd name="connsiteX168" fmla="*/ 131987 w 1439864"/>
              <a:gd name="connsiteY168" fmla="*/ 156972 h 273856"/>
              <a:gd name="connsiteX169" fmla="*/ 134951 w 1439864"/>
              <a:gd name="connsiteY169" fmla="*/ 157043 h 273856"/>
              <a:gd name="connsiteX170" fmla="*/ 140386 w 1439864"/>
              <a:gd name="connsiteY170" fmla="*/ 157114 h 273856"/>
              <a:gd name="connsiteX171" fmla="*/ 144904 w 1439864"/>
              <a:gd name="connsiteY171" fmla="*/ 157184 h 273856"/>
              <a:gd name="connsiteX172" fmla="*/ 155067 w 1439864"/>
              <a:gd name="connsiteY172" fmla="*/ 157326 h 273856"/>
              <a:gd name="connsiteX173" fmla="*/ 163890 w 1439864"/>
              <a:gd name="connsiteY173" fmla="*/ 157467 h 273856"/>
              <a:gd name="connsiteX174" fmla="*/ 164949 w 1439864"/>
              <a:gd name="connsiteY174" fmla="*/ 158526 h 273856"/>
              <a:gd name="connsiteX175" fmla="*/ 165019 w 1439864"/>
              <a:gd name="connsiteY175" fmla="*/ 161349 h 273856"/>
              <a:gd name="connsiteX176" fmla="*/ 165090 w 1439864"/>
              <a:gd name="connsiteY176" fmla="*/ 165724 h 273856"/>
              <a:gd name="connsiteX177" fmla="*/ 165231 w 1439864"/>
              <a:gd name="connsiteY177" fmla="*/ 170101 h 273856"/>
              <a:gd name="connsiteX178" fmla="*/ 165302 w 1439864"/>
              <a:gd name="connsiteY178" fmla="*/ 172783 h 273856"/>
              <a:gd name="connsiteX179" fmla="*/ 164949 w 1439864"/>
              <a:gd name="connsiteY179" fmla="*/ 173559 h 273856"/>
              <a:gd name="connsiteX180" fmla="*/ 164172 w 1439864"/>
              <a:gd name="connsiteY180" fmla="*/ 173912 h 273856"/>
              <a:gd name="connsiteX181" fmla="*/ 150973 w 1439864"/>
              <a:gd name="connsiteY181" fmla="*/ 173489 h 273856"/>
              <a:gd name="connsiteX182" fmla="*/ 136434 w 1439864"/>
              <a:gd name="connsiteY182" fmla="*/ 172995 h 273856"/>
              <a:gd name="connsiteX183" fmla="*/ 133257 w 1439864"/>
              <a:gd name="connsiteY183" fmla="*/ 172854 h 273856"/>
              <a:gd name="connsiteX184" fmla="*/ 122176 w 1439864"/>
              <a:gd name="connsiteY184" fmla="*/ 172500 h 273856"/>
              <a:gd name="connsiteX185" fmla="*/ 109542 w 1439864"/>
              <a:gd name="connsiteY185" fmla="*/ 172077 h 273856"/>
              <a:gd name="connsiteX186" fmla="*/ 108484 w 1439864"/>
              <a:gd name="connsiteY186" fmla="*/ 171089 h 273856"/>
              <a:gd name="connsiteX187" fmla="*/ 107142 w 1439864"/>
              <a:gd name="connsiteY187" fmla="*/ 154008 h 273856"/>
              <a:gd name="connsiteX188" fmla="*/ 106648 w 1439864"/>
              <a:gd name="connsiteY188" fmla="*/ 135586 h 273856"/>
              <a:gd name="connsiteX189" fmla="*/ 107142 w 1439864"/>
              <a:gd name="connsiteY189" fmla="*/ 117164 h 273856"/>
              <a:gd name="connsiteX190" fmla="*/ 108484 w 1439864"/>
              <a:gd name="connsiteY190" fmla="*/ 100084 h 273856"/>
              <a:gd name="connsiteX191" fmla="*/ 109542 w 1439864"/>
              <a:gd name="connsiteY191" fmla="*/ 99095 h 273856"/>
              <a:gd name="connsiteX192" fmla="*/ 121894 w 1439864"/>
              <a:gd name="connsiteY192" fmla="*/ 98672 h 273856"/>
              <a:gd name="connsiteX193" fmla="*/ 135869 w 1439864"/>
              <a:gd name="connsiteY193" fmla="*/ 98178 h 273856"/>
              <a:gd name="connsiteX194" fmla="*/ 150126 w 1439864"/>
              <a:gd name="connsiteY194" fmla="*/ 97755 h 273856"/>
              <a:gd name="connsiteX195" fmla="*/ 163043 w 1439864"/>
              <a:gd name="connsiteY195" fmla="*/ 97331 h 273856"/>
              <a:gd name="connsiteX196" fmla="*/ 193887 w 1439864"/>
              <a:gd name="connsiteY196" fmla="*/ 96343 h 273856"/>
              <a:gd name="connsiteX197" fmla="*/ 194664 w 1439864"/>
              <a:gd name="connsiteY197" fmla="*/ 96625 h 273856"/>
              <a:gd name="connsiteX198" fmla="*/ 195016 w 1439864"/>
              <a:gd name="connsiteY198" fmla="*/ 97402 h 273856"/>
              <a:gd name="connsiteX199" fmla="*/ 195087 w 1439864"/>
              <a:gd name="connsiteY199" fmla="*/ 111166 h 273856"/>
              <a:gd name="connsiteX200" fmla="*/ 195087 w 1439864"/>
              <a:gd name="connsiteY200" fmla="*/ 126552 h 273856"/>
              <a:gd name="connsiteX201" fmla="*/ 195087 w 1439864"/>
              <a:gd name="connsiteY201" fmla="*/ 134245 h 273856"/>
              <a:gd name="connsiteX202" fmla="*/ 195087 w 1439864"/>
              <a:gd name="connsiteY202" fmla="*/ 141939 h 273856"/>
              <a:gd name="connsiteX203" fmla="*/ 194946 w 1439864"/>
              <a:gd name="connsiteY203" fmla="*/ 157255 h 273856"/>
              <a:gd name="connsiteX204" fmla="*/ 194946 w 1439864"/>
              <a:gd name="connsiteY204" fmla="*/ 157678 h 273856"/>
              <a:gd name="connsiteX205" fmla="*/ 195369 w 1439864"/>
              <a:gd name="connsiteY205" fmla="*/ 157678 h 273856"/>
              <a:gd name="connsiteX206" fmla="*/ 199534 w 1439864"/>
              <a:gd name="connsiteY206" fmla="*/ 157749 h 273856"/>
              <a:gd name="connsiteX207" fmla="*/ 203345 w 1439864"/>
              <a:gd name="connsiteY207" fmla="*/ 157820 h 273856"/>
              <a:gd name="connsiteX208" fmla="*/ 207579 w 1439864"/>
              <a:gd name="connsiteY208" fmla="*/ 157890 h 273856"/>
              <a:gd name="connsiteX209" fmla="*/ 211462 w 1439864"/>
              <a:gd name="connsiteY209" fmla="*/ 157961 h 273856"/>
              <a:gd name="connsiteX210" fmla="*/ 219579 w 1439864"/>
              <a:gd name="connsiteY210" fmla="*/ 158102 h 273856"/>
              <a:gd name="connsiteX211" fmla="*/ 223884 w 1439864"/>
              <a:gd name="connsiteY211" fmla="*/ 158173 h 273856"/>
              <a:gd name="connsiteX212" fmla="*/ 226284 w 1439864"/>
              <a:gd name="connsiteY212" fmla="*/ 158243 h 273856"/>
              <a:gd name="connsiteX213" fmla="*/ 227060 w 1439864"/>
              <a:gd name="connsiteY213" fmla="*/ 158596 h 273856"/>
              <a:gd name="connsiteX214" fmla="*/ 227342 w 1439864"/>
              <a:gd name="connsiteY214" fmla="*/ 159372 h 273856"/>
              <a:gd name="connsiteX215" fmla="*/ 227272 w 1439864"/>
              <a:gd name="connsiteY215" fmla="*/ 162337 h 273856"/>
              <a:gd name="connsiteX216" fmla="*/ 227131 w 1439864"/>
              <a:gd name="connsiteY216" fmla="*/ 166854 h 273856"/>
              <a:gd name="connsiteX217" fmla="*/ 226989 w 1439864"/>
              <a:gd name="connsiteY217" fmla="*/ 171372 h 273856"/>
              <a:gd name="connsiteX218" fmla="*/ 226849 w 1439864"/>
              <a:gd name="connsiteY218" fmla="*/ 174406 h 273856"/>
              <a:gd name="connsiteX219" fmla="*/ 225719 w 1439864"/>
              <a:gd name="connsiteY219" fmla="*/ 175465 h 273856"/>
              <a:gd name="connsiteX220" fmla="*/ 218379 w 1439864"/>
              <a:gd name="connsiteY220" fmla="*/ 175254 h 273856"/>
              <a:gd name="connsiteX221" fmla="*/ 209627 w 1439864"/>
              <a:gd name="connsiteY221" fmla="*/ 175042 h 273856"/>
              <a:gd name="connsiteX222" fmla="*/ 200945 w 1439864"/>
              <a:gd name="connsiteY222" fmla="*/ 174830 h 273856"/>
              <a:gd name="connsiteX223" fmla="*/ 196146 w 1439864"/>
              <a:gd name="connsiteY223" fmla="*/ 174689 h 273856"/>
              <a:gd name="connsiteX224" fmla="*/ 192334 w 1439864"/>
              <a:gd name="connsiteY224" fmla="*/ 174618 h 273856"/>
              <a:gd name="connsiteX225" fmla="*/ 188099 w 1439864"/>
              <a:gd name="connsiteY225" fmla="*/ 174477 h 273856"/>
              <a:gd name="connsiteX226" fmla="*/ 183864 w 1439864"/>
              <a:gd name="connsiteY226" fmla="*/ 174336 h 273856"/>
              <a:gd name="connsiteX227" fmla="*/ 179700 w 1439864"/>
              <a:gd name="connsiteY227" fmla="*/ 174195 h 273856"/>
              <a:gd name="connsiteX228" fmla="*/ 177018 w 1439864"/>
              <a:gd name="connsiteY228" fmla="*/ 174124 h 273856"/>
              <a:gd name="connsiteX229" fmla="*/ 175959 w 1439864"/>
              <a:gd name="connsiteY229" fmla="*/ 173066 h 273856"/>
              <a:gd name="connsiteX230" fmla="*/ 175677 w 1439864"/>
              <a:gd name="connsiteY230" fmla="*/ 154997 h 273856"/>
              <a:gd name="connsiteX231" fmla="*/ 175536 w 1439864"/>
              <a:gd name="connsiteY231" fmla="*/ 135446 h 273856"/>
              <a:gd name="connsiteX232" fmla="*/ 175677 w 1439864"/>
              <a:gd name="connsiteY232" fmla="*/ 115894 h 273856"/>
              <a:gd name="connsiteX233" fmla="*/ 175959 w 1439864"/>
              <a:gd name="connsiteY233" fmla="*/ 97825 h 273856"/>
              <a:gd name="connsiteX234" fmla="*/ 177018 w 1439864"/>
              <a:gd name="connsiteY234" fmla="*/ 96767 h 273856"/>
              <a:gd name="connsiteX235" fmla="*/ 177935 w 1439864"/>
              <a:gd name="connsiteY235" fmla="*/ 96767 h 273856"/>
              <a:gd name="connsiteX236" fmla="*/ 180476 w 1439864"/>
              <a:gd name="connsiteY236" fmla="*/ 96696 h 273856"/>
              <a:gd name="connsiteX237" fmla="*/ 185417 w 1439864"/>
              <a:gd name="connsiteY237" fmla="*/ 96555 h 273856"/>
              <a:gd name="connsiteX238" fmla="*/ 190429 w 1439864"/>
              <a:gd name="connsiteY238" fmla="*/ 96413 h 273856"/>
              <a:gd name="connsiteX239" fmla="*/ 257340 w 1439864"/>
              <a:gd name="connsiteY239" fmla="*/ 94508 h 273856"/>
              <a:gd name="connsiteX240" fmla="*/ 258470 w 1439864"/>
              <a:gd name="connsiteY240" fmla="*/ 95496 h 273856"/>
              <a:gd name="connsiteX241" fmla="*/ 259458 w 1439864"/>
              <a:gd name="connsiteY241" fmla="*/ 110036 h 273856"/>
              <a:gd name="connsiteX242" fmla="*/ 260022 w 1439864"/>
              <a:gd name="connsiteY242" fmla="*/ 126058 h 273856"/>
              <a:gd name="connsiteX243" fmla="*/ 260093 w 1439864"/>
              <a:gd name="connsiteY243" fmla="*/ 135304 h 273856"/>
              <a:gd name="connsiteX244" fmla="*/ 260022 w 1439864"/>
              <a:gd name="connsiteY244" fmla="*/ 142080 h 273856"/>
              <a:gd name="connsiteX245" fmla="*/ 259529 w 1439864"/>
              <a:gd name="connsiteY245" fmla="*/ 158102 h 273856"/>
              <a:gd name="connsiteX246" fmla="*/ 259529 w 1439864"/>
              <a:gd name="connsiteY246" fmla="*/ 158596 h 273856"/>
              <a:gd name="connsiteX247" fmla="*/ 260022 w 1439864"/>
              <a:gd name="connsiteY247" fmla="*/ 158596 h 273856"/>
              <a:gd name="connsiteX248" fmla="*/ 268774 w 1439864"/>
              <a:gd name="connsiteY248" fmla="*/ 158737 h 273856"/>
              <a:gd name="connsiteX249" fmla="*/ 273363 w 1439864"/>
              <a:gd name="connsiteY249" fmla="*/ 158808 h 273856"/>
              <a:gd name="connsiteX250" fmla="*/ 277598 w 1439864"/>
              <a:gd name="connsiteY250" fmla="*/ 158879 h 273856"/>
              <a:gd name="connsiteX251" fmla="*/ 286561 w 1439864"/>
              <a:gd name="connsiteY251" fmla="*/ 159020 h 273856"/>
              <a:gd name="connsiteX252" fmla="*/ 293972 w 1439864"/>
              <a:gd name="connsiteY252" fmla="*/ 159090 h 273856"/>
              <a:gd name="connsiteX253" fmla="*/ 294607 w 1439864"/>
              <a:gd name="connsiteY253" fmla="*/ 159231 h 273856"/>
              <a:gd name="connsiteX254" fmla="*/ 294890 w 1439864"/>
              <a:gd name="connsiteY254" fmla="*/ 160078 h 273856"/>
              <a:gd name="connsiteX255" fmla="*/ 294607 w 1439864"/>
              <a:gd name="connsiteY255" fmla="*/ 163184 h 273856"/>
              <a:gd name="connsiteX256" fmla="*/ 294184 w 1439864"/>
              <a:gd name="connsiteY256" fmla="*/ 167843 h 273856"/>
              <a:gd name="connsiteX257" fmla="*/ 293690 w 1439864"/>
              <a:gd name="connsiteY257" fmla="*/ 172572 h 273856"/>
              <a:gd name="connsiteX258" fmla="*/ 293266 w 1439864"/>
              <a:gd name="connsiteY258" fmla="*/ 175889 h 273856"/>
              <a:gd name="connsiteX259" fmla="*/ 292207 w 1439864"/>
              <a:gd name="connsiteY259" fmla="*/ 176806 h 273856"/>
              <a:gd name="connsiteX260" fmla="*/ 279080 w 1439864"/>
              <a:gd name="connsiteY260" fmla="*/ 176524 h 273856"/>
              <a:gd name="connsiteX261" fmla="*/ 264822 w 1439864"/>
              <a:gd name="connsiteY261" fmla="*/ 176171 h 273856"/>
              <a:gd name="connsiteX262" fmla="*/ 250847 w 1439864"/>
              <a:gd name="connsiteY262" fmla="*/ 175818 h 273856"/>
              <a:gd name="connsiteX263" fmla="*/ 245553 w 1439864"/>
              <a:gd name="connsiteY263" fmla="*/ 175677 h 273856"/>
              <a:gd name="connsiteX264" fmla="*/ 238707 w 1439864"/>
              <a:gd name="connsiteY264" fmla="*/ 175536 h 273856"/>
              <a:gd name="connsiteX265" fmla="*/ 237930 w 1439864"/>
              <a:gd name="connsiteY265" fmla="*/ 175183 h 273856"/>
              <a:gd name="connsiteX266" fmla="*/ 237648 w 1439864"/>
              <a:gd name="connsiteY266" fmla="*/ 174407 h 273856"/>
              <a:gd name="connsiteX267" fmla="*/ 238425 w 1439864"/>
              <a:gd name="connsiteY267" fmla="*/ 155631 h 273856"/>
              <a:gd name="connsiteX268" fmla="*/ 238707 w 1439864"/>
              <a:gd name="connsiteY268" fmla="*/ 135233 h 273856"/>
              <a:gd name="connsiteX269" fmla="*/ 238425 w 1439864"/>
              <a:gd name="connsiteY269" fmla="*/ 114836 h 273856"/>
              <a:gd name="connsiteX270" fmla="*/ 237648 w 1439864"/>
              <a:gd name="connsiteY270" fmla="*/ 96060 h 273856"/>
              <a:gd name="connsiteX271" fmla="*/ 237930 w 1439864"/>
              <a:gd name="connsiteY271" fmla="*/ 95285 h 273856"/>
              <a:gd name="connsiteX272" fmla="*/ 238707 w 1439864"/>
              <a:gd name="connsiteY272" fmla="*/ 94931 h 273856"/>
              <a:gd name="connsiteX273" fmla="*/ 242448 w 1439864"/>
              <a:gd name="connsiteY273" fmla="*/ 94861 h 273856"/>
              <a:gd name="connsiteX274" fmla="*/ 247882 w 1439864"/>
              <a:gd name="connsiteY274" fmla="*/ 94720 h 273856"/>
              <a:gd name="connsiteX275" fmla="*/ 253035 w 1439864"/>
              <a:gd name="connsiteY275" fmla="*/ 94578 h 273856"/>
              <a:gd name="connsiteX276" fmla="*/ 253317 w 1439864"/>
              <a:gd name="connsiteY276" fmla="*/ 94578 h 273856"/>
              <a:gd name="connsiteX277" fmla="*/ 381634 w 1439864"/>
              <a:gd name="connsiteY277" fmla="*/ 92037 h 273856"/>
              <a:gd name="connsiteX278" fmla="*/ 382693 w 1439864"/>
              <a:gd name="connsiteY278" fmla="*/ 92884 h 273856"/>
              <a:gd name="connsiteX279" fmla="*/ 386434 w 1439864"/>
              <a:gd name="connsiteY279" fmla="*/ 113494 h 273856"/>
              <a:gd name="connsiteX280" fmla="*/ 387704 w 1439864"/>
              <a:gd name="connsiteY280" fmla="*/ 135515 h 273856"/>
              <a:gd name="connsiteX281" fmla="*/ 386363 w 1439864"/>
              <a:gd name="connsiteY281" fmla="*/ 157395 h 273856"/>
              <a:gd name="connsiteX282" fmla="*/ 382622 w 1439864"/>
              <a:gd name="connsiteY282" fmla="*/ 178005 h 273856"/>
              <a:gd name="connsiteX283" fmla="*/ 381564 w 1439864"/>
              <a:gd name="connsiteY283" fmla="*/ 178853 h 273856"/>
              <a:gd name="connsiteX284" fmla="*/ 376340 w 1439864"/>
              <a:gd name="connsiteY284" fmla="*/ 178782 h 273856"/>
              <a:gd name="connsiteX285" fmla="*/ 369917 w 1439864"/>
              <a:gd name="connsiteY285" fmla="*/ 178641 h 273856"/>
              <a:gd name="connsiteX286" fmla="*/ 366600 w 1439864"/>
              <a:gd name="connsiteY286" fmla="*/ 178570 h 273856"/>
              <a:gd name="connsiteX287" fmla="*/ 363565 w 1439864"/>
              <a:gd name="connsiteY287" fmla="*/ 178499 h 273856"/>
              <a:gd name="connsiteX288" fmla="*/ 359118 w 1439864"/>
              <a:gd name="connsiteY288" fmla="*/ 178429 h 273856"/>
              <a:gd name="connsiteX289" fmla="*/ 358271 w 1439864"/>
              <a:gd name="connsiteY289" fmla="*/ 178005 h 273856"/>
              <a:gd name="connsiteX290" fmla="*/ 358059 w 1439864"/>
              <a:gd name="connsiteY290" fmla="*/ 177088 h 273856"/>
              <a:gd name="connsiteX291" fmla="*/ 359048 w 1439864"/>
              <a:gd name="connsiteY291" fmla="*/ 172076 h 273856"/>
              <a:gd name="connsiteX292" fmla="*/ 360177 w 1439864"/>
              <a:gd name="connsiteY292" fmla="*/ 165160 h 273856"/>
              <a:gd name="connsiteX293" fmla="*/ 361094 w 1439864"/>
              <a:gd name="connsiteY293" fmla="*/ 158243 h 273856"/>
              <a:gd name="connsiteX294" fmla="*/ 361729 w 1439864"/>
              <a:gd name="connsiteY294" fmla="*/ 151326 h 273856"/>
              <a:gd name="connsiteX295" fmla="*/ 361801 w 1439864"/>
              <a:gd name="connsiteY295" fmla="*/ 150831 h 273856"/>
              <a:gd name="connsiteX296" fmla="*/ 361306 w 1439864"/>
              <a:gd name="connsiteY296" fmla="*/ 150831 h 273856"/>
              <a:gd name="connsiteX297" fmla="*/ 357001 w 1439864"/>
              <a:gd name="connsiteY297" fmla="*/ 150761 h 273856"/>
              <a:gd name="connsiteX298" fmla="*/ 352907 w 1439864"/>
              <a:gd name="connsiteY298" fmla="*/ 150761 h 273856"/>
              <a:gd name="connsiteX299" fmla="*/ 344649 w 1439864"/>
              <a:gd name="connsiteY299" fmla="*/ 150690 h 273856"/>
              <a:gd name="connsiteX300" fmla="*/ 336532 w 1439864"/>
              <a:gd name="connsiteY300" fmla="*/ 150620 h 273856"/>
              <a:gd name="connsiteX301" fmla="*/ 336391 w 1439864"/>
              <a:gd name="connsiteY301" fmla="*/ 150620 h 273856"/>
              <a:gd name="connsiteX302" fmla="*/ 332227 w 1439864"/>
              <a:gd name="connsiteY302" fmla="*/ 150549 h 273856"/>
              <a:gd name="connsiteX303" fmla="*/ 328204 w 1439864"/>
              <a:gd name="connsiteY303" fmla="*/ 150549 h 273856"/>
              <a:gd name="connsiteX304" fmla="*/ 327780 w 1439864"/>
              <a:gd name="connsiteY304" fmla="*/ 150549 h 273856"/>
              <a:gd name="connsiteX305" fmla="*/ 327780 w 1439864"/>
              <a:gd name="connsiteY305" fmla="*/ 150973 h 273856"/>
              <a:gd name="connsiteX306" fmla="*/ 327286 w 1439864"/>
              <a:gd name="connsiteY306" fmla="*/ 157749 h 273856"/>
              <a:gd name="connsiteX307" fmla="*/ 326580 w 1439864"/>
              <a:gd name="connsiteY307" fmla="*/ 164524 h 273856"/>
              <a:gd name="connsiteX308" fmla="*/ 325733 w 1439864"/>
              <a:gd name="connsiteY308" fmla="*/ 171300 h 273856"/>
              <a:gd name="connsiteX309" fmla="*/ 324886 w 1439864"/>
              <a:gd name="connsiteY309" fmla="*/ 176735 h 273856"/>
              <a:gd name="connsiteX310" fmla="*/ 323757 w 1439864"/>
              <a:gd name="connsiteY310" fmla="*/ 177652 h 273856"/>
              <a:gd name="connsiteX311" fmla="*/ 319098 w 1439864"/>
              <a:gd name="connsiteY311" fmla="*/ 177582 h 273856"/>
              <a:gd name="connsiteX312" fmla="*/ 317122 w 1439864"/>
              <a:gd name="connsiteY312" fmla="*/ 177511 h 273856"/>
              <a:gd name="connsiteX313" fmla="*/ 313169 w 1439864"/>
              <a:gd name="connsiteY313" fmla="*/ 177440 h 273856"/>
              <a:gd name="connsiteX314" fmla="*/ 307240 w 1439864"/>
              <a:gd name="connsiteY314" fmla="*/ 177300 h 273856"/>
              <a:gd name="connsiteX315" fmla="*/ 304417 w 1439864"/>
              <a:gd name="connsiteY315" fmla="*/ 177229 h 273856"/>
              <a:gd name="connsiteX316" fmla="*/ 303076 w 1439864"/>
              <a:gd name="connsiteY316" fmla="*/ 177159 h 273856"/>
              <a:gd name="connsiteX317" fmla="*/ 302300 w 1439864"/>
              <a:gd name="connsiteY317" fmla="*/ 176805 h 273856"/>
              <a:gd name="connsiteX318" fmla="*/ 302018 w 1439864"/>
              <a:gd name="connsiteY318" fmla="*/ 175958 h 273856"/>
              <a:gd name="connsiteX319" fmla="*/ 303994 w 1439864"/>
              <a:gd name="connsiteY319" fmla="*/ 156549 h 273856"/>
              <a:gd name="connsiteX320" fmla="*/ 304699 w 1439864"/>
              <a:gd name="connsiteY320" fmla="*/ 135374 h 273856"/>
              <a:gd name="connsiteX321" fmla="*/ 303994 w 1439864"/>
              <a:gd name="connsiteY321" fmla="*/ 114200 h 273856"/>
              <a:gd name="connsiteX322" fmla="*/ 302018 w 1439864"/>
              <a:gd name="connsiteY322" fmla="*/ 94790 h 273856"/>
              <a:gd name="connsiteX323" fmla="*/ 302300 w 1439864"/>
              <a:gd name="connsiteY323" fmla="*/ 93943 h 273856"/>
              <a:gd name="connsiteX324" fmla="*/ 303076 w 1439864"/>
              <a:gd name="connsiteY324" fmla="*/ 93590 h 273856"/>
              <a:gd name="connsiteX325" fmla="*/ 320934 w 1439864"/>
              <a:gd name="connsiteY325" fmla="*/ 93237 h 273856"/>
              <a:gd name="connsiteX326" fmla="*/ 341049 w 1439864"/>
              <a:gd name="connsiteY326" fmla="*/ 92814 h 273856"/>
              <a:gd name="connsiteX327" fmla="*/ 361659 w 1439864"/>
              <a:gd name="connsiteY327" fmla="*/ 92390 h 273856"/>
              <a:gd name="connsiteX328" fmla="*/ 381634 w 1439864"/>
              <a:gd name="connsiteY328" fmla="*/ 92037 h 273856"/>
              <a:gd name="connsiteX329" fmla="*/ 1305476 w 1439864"/>
              <a:gd name="connsiteY329" fmla="*/ 69099 h 273856"/>
              <a:gd name="connsiteX330" fmla="*/ 1342531 w 1439864"/>
              <a:gd name="connsiteY330" fmla="*/ 69099 h 273856"/>
              <a:gd name="connsiteX331" fmla="*/ 1401467 w 1439864"/>
              <a:gd name="connsiteY331" fmla="*/ 145044 h 273856"/>
              <a:gd name="connsiteX332" fmla="*/ 1401467 w 1439864"/>
              <a:gd name="connsiteY332" fmla="*/ 69099 h 273856"/>
              <a:gd name="connsiteX333" fmla="*/ 1439864 w 1439864"/>
              <a:gd name="connsiteY333" fmla="*/ 69099 h 273856"/>
              <a:gd name="connsiteX334" fmla="*/ 1439864 w 1439864"/>
              <a:gd name="connsiteY334" fmla="*/ 203556 h 273856"/>
              <a:gd name="connsiteX335" fmla="*/ 1402032 w 1439864"/>
              <a:gd name="connsiteY335" fmla="*/ 203556 h 273856"/>
              <a:gd name="connsiteX336" fmla="*/ 1343661 w 1439864"/>
              <a:gd name="connsiteY336" fmla="*/ 129658 h 273856"/>
              <a:gd name="connsiteX337" fmla="*/ 1343661 w 1439864"/>
              <a:gd name="connsiteY337" fmla="*/ 203556 h 273856"/>
              <a:gd name="connsiteX338" fmla="*/ 1305476 w 1439864"/>
              <a:gd name="connsiteY338" fmla="*/ 203556 h 273856"/>
              <a:gd name="connsiteX339" fmla="*/ 1160290 w 1439864"/>
              <a:gd name="connsiteY339" fmla="*/ 69099 h 273856"/>
              <a:gd name="connsiteX340" fmla="*/ 1197345 w 1439864"/>
              <a:gd name="connsiteY340" fmla="*/ 69099 h 273856"/>
              <a:gd name="connsiteX341" fmla="*/ 1256281 w 1439864"/>
              <a:gd name="connsiteY341" fmla="*/ 145044 h 273856"/>
              <a:gd name="connsiteX342" fmla="*/ 1256281 w 1439864"/>
              <a:gd name="connsiteY342" fmla="*/ 69099 h 273856"/>
              <a:gd name="connsiteX343" fmla="*/ 1294678 w 1439864"/>
              <a:gd name="connsiteY343" fmla="*/ 69099 h 273856"/>
              <a:gd name="connsiteX344" fmla="*/ 1294678 w 1439864"/>
              <a:gd name="connsiteY344" fmla="*/ 203556 h 273856"/>
              <a:gd name="connsiteX345" fmla="*/ 1256846 w 1439864"/>
              <a:gd name="connsiteY345" fmla="*/ 203556 h 273856"/>
              <a:gd name="connsiteX346" fmla="*/ 1198475 w 1439864"/>
              <a:gd name="connsiteY346" fmla="*/ 129658 h 273856"/>
              <a:gd name="connsiteX347" fmla="*/ 1198475 w 1439864"/>
              <a:gd name="connsiteY347" fmla="*/ 203556 h 273856"/>
              <a:gd name="connsiteX348" fmla="*/ 1160290 w 1439864"/>
              <a:gd name="connsiteY348" fmla="*/ 203556 h 273856"/>
              <a:gd name="connsiteX349" fmla="*/ 1065359 w 1439864"/>
              <a:gd name="connsiteY349" fmla="*/ 69099 h 273856"/>
              <a:gd name="connsiteX350" fmla="*/ 1105660 w 1439864"/>
              <a:gd name="connsiteY350" fmla="*/ 69099 h 273856"/>
              <a:gd name="connsiteX351" fmla="*/ 1155985 w 1439864"/>
              <a:gd name="connsiteY351" fmla="*/ 203556 h 273856"/>
              <a:gd name="connsiteX352" fmla="*/ 1114907 w 1439864"/>
              <a:gd name="connsiteY352" fmla="*/ 203556 h 273856"/>
              <a:gd name="connsiteX353" fmla="*/ 1106296 w 1439864"/>
              <a:gd name="connsiteY353" fmla="*/ 181535 h 273856"/>
              <a:gd name="connsiteX354" fmla="*/ 1062747 w 1439864"/>
              <a:gd name="connsiteY354" fmla="*/ 181535 h 273856"/>
              <a:gd name="connsiteX355" fmla="*/ 1053571 w 1439864"/>
              <a:gd name="connsiteY355" fmla="*/ 203556 h 273856"/>
              <a:gd name="connsiteX356" fmla="*/ 1012422 w 1439864"/>
              <a:gd name="connsiteY356" fmla="*/ 203556 h 273856"/>
              <a:gd name="connsiteX357" fmla="*/ 839637 w 1439864"/>
              <a:gd name="connsiteY357" fmla="*/ 69099 h 273856"/>
              <a:gd name="connsiteX358" fmla="*/ 887703 w 1439864"/>
              <a:gd name="connsiteY358" fmla="*/ 69099 h 273856"/>
              <a:gd name="connsiteX359" fmla="*/ 923276 w 1439864"/>
              <a:gd name="connsiteY359" fmla="*/ 151255 h 273856"/>
              <a:gd name="connsiteX360" fmla="*/ 959414 w 1439864"/>
              <a:gd name="connsiteY360" fmla="*/ 69099 h 273856"/>
              <a:gd name="connsiteX361" fmla="*/ 1008256 w 1439864"/>
              <a:gd name="connsiteY361" fmla="*/ 69099 h 273856"/>
              <a:gd name="connsiteX362" fmla="*/ 1008256 w 1439864"/>
              <a:gd name="connsiteY362" fmla="*/ 203556 h 273856"/>
              <a:gd name="connsiteX363" fmla="*/ 968660 w 1439864"/>
              <a:gd name="connsiteY363" fmla="*/ 203556 h 273856"/>
              <a:gd name="connsiteX364" fmla="*/ 968660 w 1439864"/>
              <a:gd name="connsiteY364" fmla="*/ 140033 h 273856"/>
              <a:gd name="connsiteX365" fmla="*/ 941486 w 1439864"/>
              <a:gd name="connsiteY365" fmla="*/ 203556 h 273856"/>
              <a:gd name="connsiteX366" fmla="*/ 904502 w 1439864"/>
              <a:gd name="connsiteY366" fmla="*/ 203556 h 273856"/>
              <a:gd name="connsiteX367" fmla="*/ 877257 w 1439864"/>
              <a:gd name="connsiteY367" fmla="*/ 138763 h 273856"/>
              <a:gd name="connsiteX368" fmla="*/ 877257 w 1439864"/>
              <a:gd name="connsiteY368" fmla="*/ 203556 h 273856"/>
              <a:gd name="connsiteX369" fmla="*/ 839637 w 1439864"/>
              <a:gd name="connsiteY369" fmla="*/ 203556 h 273856"/>
              <a:gd name="connsiteX370" fmla="*/ 735530 w 1439864"/>
              <a:gd name="connsiteY370" fmla="*/ 69099 h 273856"/>
              <a:gd name="connsiteX371" fmla="*/ 831239 w 1439864"/>
              <a:gd name="connsiteY371" fmla="*/ 69099 h 273856"/>
              <a:gd name="connsiteX372" fmla="*/ 831239 w 1439864"/>
              <a:gd name="connsiteY372" fmla="*/ 102908 h 273856"/>
              <a:gd name="connsiteX373" fmla="*/ 802512 w 1439864"/>
              <a:gd name="connsiteY373" fmla="*/ 102908 h 273856"/>
              <a:gd name="connsiteX374" fmla="*/ 802512 w 1439864"/>
              <a:gd name="connsiteY374" fmla="*/ 203556 h 273856"/>
              <a:gd name="connsiteX375" fmla="*/ 763763 w 1439864"/>
              <a:gd name="connsiteY375" fmla="*/ 203486 h 273856"/>
              <a:gd name="connsiteX376" fmla="*/ 763763 w 1439864"/>
              <a:gd name="connsiteY376" fmla="*/ 102908 h 273856"/>
              <a:gd name="connsiteX377" fmla="*/ 735530 w 1439864"/>
              <a:gd name="connsiteY377" fmla="*/ 102908 h 273856"/>
              <a:gd name="connsiteX378" fmla="*/ 609118 w 1439864"/>
              <a:gd name="connsiteY378" fmla="*/ 69099 h 273856"/>
              <a:gd name="connsiteX379" fmla="*/ 648009 w 1439864"/>
              <a:gd name="connsiteY379" fmla="*/ 69099 h 273856"/>
              <a:gd name="connsiteX380" fmla="*/ 648009 w 1439864"/>
              <a:gd name="connsiteY380" fmla="*/ 151962 h 273856"/>
              <a:gd name="connsiteX381" fmla="*/ 656196 w 1439864"/>
              <a:gd name="connsiteY381" fmla="*/ 169254 h 273856"/>
              <a:gd name="connsiteX382" fmla="*/ 680123 w 1439864"/>
              <a:gd name="connsiteY382" fmla="*/ 169254 h 273856"/>
              <a:gd name="connsiteX383" fmla="*/ 688804 w 1439864"/>
              <a:gd name="connsiteY383" fmla="*/ 151962 h 273856"/>
              <a:gd name="connsiteX384" fmla="*/ 688734 w 1439864"/>
              <a:gd name="connsiteY384" fmla="*/ 151962 h 273856"/>
              <a:gd name="connsiteX385" fmla="*/ 688734 w 1439864"/>
              <a:gd name="connsiteY385" fmla="*/ 69099 h 273856"/>
              <a:gd name="connsiteX386" fmla="*/ 726848 w 1439864"/>
              <a:gd name="connsiteY386" fmla="*/ 69099 h 273856"/>
              <a:gd name="connsiteX387" fmla="*/ 726848 w 1439864"/>
              <a:gd name="connsiteY387" fmla="*/ 160431 h 273856"/>
              <a:gd name="connsiteX388" fmla="*/ 707085 w 1439864"/>
              <a:gd name="connsiteY388" fmla="*/ 196498 h 273856"/>
              <a:gd name="connsiteX389" fmla="*/ 632622 w 1439864"/>
              <a:gd name="connsiteY389" fmla="*/ 198616 h 273856"/>
              <a:gd name="connsiteX390" fmla="*/ 609118 w 1439864"/>
              <a:gd name="connsiteY390" fmla="*/ 157749 h 273856"/>
              <a:gd name="connsiteX391" fmla="*/ 518834 w 1439864"/>
              <a:gd name="connsiteY391" fmla="*/ 62280 h 273856"/>
              <a:gd name="connsiteX392" fmla="*/ 589286 w 1439864"/>
              <a:gd name="connsiteY392" fmla="*/ 97684 h 273856"/>
              <a:gd name="connsiteX393" fmla="*/ 593097 w 1439864"/>
              <a:gd name="connsiteY393" fmla="*/ 105096 h 273856"/>
              <a:gd name="connsiteX394" fmla="*/ 595920 w 1439864"/>
              <a:gd name="connsiteY394" fmla="*/ 111095 h 273856"/>
              <a:gd name="connsiteX395" fmla="*/ 549407 w 1439864"/>
              <a:gd name="connsiteY395" fmla="*/ 111095 h 273856"/>
              <a:gd name="connsiteX396" fmla="*/ 548631 w 1439864"/>
              <a:gd name="connsiteY396" fmla="*/ 110318 h 273856"/>
              <a:gd name="connsiteX397" fmla="*/ 502752 w 1439864"/>
              <a:gd name="connsiteY397" fmla="*/ 99167 h 273856"/>
              <a:gd name="connsiteX398" fmla="*/ 475791 w 1439864"/>
              <a:gd name="connsiteY398" fmla="*/ 128175 h 273856"/>
              <a:gd name="connsiteX399" fmla="*/ 484895 w 1439864"/>
              <a:gd name="connsiteY399" fmla="*/ 160996 h 273856"/>
              <a:gd name="connsiteX400" fmla="*/ 534938 w 1439864"/>
              <a:gd name="connsiteY400" fmla="*/ 171089 h 273856"/>
              <a:gd name="connsiteX401" fmla="*/ 549831 w 1439864"/>
              <a:gd name="connsiteY401" fmla="*/ 156408 h 273856"/>
              <a:gd name="connsiteX402" fmla="*/ 515881 w 1439864"/>
              <a:gd name="connsiteY402" fmla="*/ 156408 h 273856"/>
              <a:gd name="connsiteX403" fmla="*/ 515881 w 1439864"/>
              <a:gd name="connsiteY403" fmla="*/ 124929 h 273856"/>
              <a:gd name="connsiteX404" fmla="*/ 598461 w 1439864"/>
              <a:gd name="connsiteY404" fmla="*/ 124929 h 273856"/>
              <a:gd name="connsiteX405" fmla="*/ 598743 w 1439864"/>
              <a:gd name="connsiteY405" fmla="*/ 127611 h 273856"/>
              <a:gd name="connsiteX406" fmla="*/ 560912 w 1439864"/>
              <a:gd name="connsiteY406" fmla="*/ 198192 h 273856"/>
              <a:gd name="connsiteX407" fmla="*/ 456663 w 1439864"/>
              <a:gd name="connsiteY407" fmla="*/ 183793 h 273856"/>
              <a:gd name="connsiteX408" fmla="*/ 436053 w 1439864"/>
              <a:gd name="connsiteY408" fmla="*/ 126270 h 273856"/>
              <a:gd name="connsiteX409" fmla="*/ 488283 w 1439864"/>
              <a:gd name="connsiteY409" fmla="*/ 66417 h 273856"/>
              <a:gd name="connsiteX410" fmla="*/ 518834 w 1439864"/>
              <a:gd name="connsiteY410" fmla="*/ 62280 h 273856"/>
              <a:gd name="connsiteX411" fmla="*/ 196711 w 1439864"/>
              <a:gd name="connsiteY411" fmla="*/ 35714 h 273856"/>
              <a:gd name="connsiteX412" fmla="*/ 316135 w 1439864"/>
              <a:gd name="connsiteY412" fmla="*/ 68958 h 273856"/>
              <a:gd name="connsiteX413" fmla="*/ 318111 w 1439864"/>
              <a:gd name="connsiteY413" fmla="*/ 70299 h 273856"/>
              <a:gd name="connsiteX414" fmla="*/ 319170 w 1439864"/>
              <a:gd name="connsiteY414" fmla="*/ 73334 h 273856"/>
              <a:gd name="connsiteX415" fmla="*/ 316487 w 1439864"/>
              <a:gd name="connsiteY415" fmla="*/ 75310 h 273856"/>
              <a:gd name="connsiteX416" fmla="*/ 212662 w 1439864"/>
              <a:gd name="connsiteY416" fmla="*/ 76863 h 273856"/>
              <a:gd name="connsiteX417" fmla="*/ 67193 w 1439864"/>
              <a:gd name="connsiteY417" fmla="*/ 82933 h 273856"/>
              <a:gd name="connsiteX418" fmla="*/ 67053 w 1439864"/>
              <a:gd name="connsiteY418" fmla="*/ 82933 h 273856"/>
              <a:gd name="connsiteX419" fmla="*/ 64512 w 1439864"/>
              <a:gd name="connsiteY419" fmla="*/ 81239 h 273856"/>
              <a:gd name="connsiteX420" fmla="*/ 65288 w 1439864"/>
              <a:gd name="connsiteY420" fmla="*/ 78133 h 273856"/>
              <a:gd name="connsiteX421" fmla="*/ 77287 w 1439864"/>
              <a:gd name="connsiteY421" fmla="*/ 68958 h 273856"/>
              <a:gd name="connsiteX422" fmla="*/ 196711 w 1439864"/>
              <a:gd name="connsiteY422" fmla="*/ 35714 h 273856"/>
              <a:gd name="connsiteX423" fmla="*/ 196711 w 1439864"/>
              <a:gd name="connsiteY423" fmla="*/ 0 h 273856"/>
              <a:gd name="connsiteX424" fmla="*/ 305477 w 1439864"/>
              <a:gd name="connsiteY424" fmla="*/ 22728 h 273856"/>
              <a:gd name="connsiteX425" fmla="*/ 368436 w 1439864"/>
              <a:gd name="connsiteY425" fmla="*/ 70087 h 273856"/>
              <a:gd name="connsiteX426" fmla="*/ 368789 w 1439864"/>
              <a:gd name="connsiteY426" fmla="*/ 72981 h 273856"/>
              <a:gd name="connsiteX427" fmla="*/ 366389 w 1439864"/>
              <a:gd name="connsiteY427" fmla="*/ 74534 h 273856"/>
              <a:gd name="connsiteX428" fmla="*/ 358342 w 1439864"/>
              <a:gd name="connsiteY428" fmla="*/ 74675 h 273856"/>
              <a:gd name="connsiteX429" fmla="*/ 352343 w 1439864"/>
              <a:gd name="connsiteY429" fmla="*/ 74746 h 273856"/>
              <a:gd name="connsiteX430" fmla="*/ 350297 w 1439864"/>
              <a:gd name="connsiteY430" fmla="*/ 73828 h 273856"/>
              <a:gd name="connsiteX431" fmla="*/ 325381 w 1439864"/>
              <a:gd name="connsiteY431" fmla="*/ 52583 h 273856"/>
              <a:gd name="connsiteX432" fmla="*/ 196711 w 1439864"/>
              <a:gd name="connsiteY432" fmla="*/ 16234 h 273856"/>
              <a:gd name="connsiteX433" fmla="*/ 196570 w 1439864"/>
              <a:gd name="connsiteY433" fmla="*/ 16234 h 273856"/>
              <a:gd name="connsiteX434" fmla="*/ 94579 w 1439864"/>
              <a:gd name="connsiteY434" fmla="*/ 37479 h 273856"/>
              <a:gd name="connsiteX435" fmla="*/ 29785 w 1439864"/>
              <a:gd name="connsiteY435" fmla="*/ 91050 h 273856"/>
              <a:gd name="connsiteX436" fmla="*/ 16163 w 1439864"/>
              <a:gd name="connsiteY436" fmla="*/ 136928 h 273856"/>
              <a:gd name="connsiteX437" fmla="*/ 29785 w 1439864"/>
              <a:gd name="connsiteY437" fmla="*/ 182735 h 273856"/>
              <a:gd name="connsiteX438" fmla="*/ 67900 w 1439864"/>
              <a:gd name="connsiteY438" fmla="*/ 221273 h 273856"/>
              <a:gd name="connsiteX439" fmla="*/ 196570 w 1439864"/>
              <a:gd name="connsiteY439" fmla="*/ 257551 h 273856"/>
              <a:gd name="connsiteX440" fmla="*/ 196711 w 1439864"/>
              <a:gd name="connsiteY440" fmla="*/ 257551 h 273856"/>
              <a:gd name="connsiteX441" fmla="*/ 298701 w 1439864"/>
              <a:gd name="connsiteY441" fmla="*/ 236306 h 273856"/>
              <a:gd name="connsiteX442" fmla="*/ 352343 w 1439864"/>
              <a:gd name="connsiteY442" fmla="*/ 197769 h 273856"/>
              <a:gd name="connsiteX443" fmla="*/ 354461 w 1439864"/>
              <a:gd name="connsiteY443" fmla="*/ 196851 h 273856"/>
              <a:gd name="connsiteX444" fmla="*/ 368295 w 1439864"/>
              <a:gd name="connsiteY444" fmla="*/ 197063 h 273856"/>
              <a:gd name="connsiteX445" fmla="*/ 370624 w 1439864"/>
              <a:gd name="connsiteY445" fmla="*/ 198616 h 273856"/>
              <a:gd name="connsiteX446" fmla="*/ 370342 w 1439864"/>
              <a:gd name="connsiteY446" fmla="*/ 201440 h 273856"/>
              <a:gd name="connsiteX447" fmla="*/ 334627 w 1439864"/>
              <a:gd name="connsiteY447" fmla="*/ 234683 h 273856"/>
              <a:gd name="connsiteX448" fmla="*/ 196711 w 1439864"/>
              <a:gd name="connsiteY448" fmla="*/ 273856 h 273856"/>
              <a:gd name="connsiteX449" fmla="*/ 87874 w 1439864"/>
              <a:gd name="connsiteY449" fmla="*/ 251129 h 273856"/>
              <a:gd name="connsiteX450" fmla="*/ 16022 w 1439864"/>
              <a:gd name="connsiteY450" fmla="*/ 191346 h 273856"/>
              <a:gd name="connsiteX451" fmla="*/ 0 w 1439864"/>
              <a:gd name="connsiteY451" fmla="*/ 136998 h 273856"/>
              <a:gd name="connsiteX452" fmla="*/ 0 w 1439864"/>
              <a:gd name="connsiteY452" fmla="*/ 136928 h 273856"/>
              <a:gd name="connsiteX453" fmla="*/ 0 w 1439864"/>
              <a:gd name="connsiteY453" fmla="*/ 136857 h 273856"/>
              <a:gd name="connsiteX454" fmla="*/ 16022 w 1439864"/>
              <a:gd name="connsiteY454" fmla="*/ 82509 h 273856"/>
              <a:gd name="connsiteX455" fmla="*/ 58794 w 1439864"/>
              <a:gd name="connsiteY455" fmla="*/ 39102 h 273856"/>
              <a:gd name="connsiteX456" fmla="*/ 196711 w 1439864"/>
              <a:gd name="connsiteY456" fmla="*/ 0 h 2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439864" h="273856">
                <a:moveTo>
                  <a:pt x="62253" y="186405"/>
                </a:moveTo>
                <a:cubicBezTo>
                  <a:pt x="103826" y="189228"/>
                  <a:pt x="142293" y="192687"/>
                  <a:pt x="198616" y="194663"/>
                </a:cubicBezTo>
                <a:cubicBezTo>
                  <a:pt x="222261" y="195510"/>
                  <a:pt x="272445" y="195369"/>
                  <a:pt x="319805" y="196216"/>
                </a:cubicBezTo>
                <a:cubicBezTo>
                  <a:pt x="320935" y="196216"/>
                  <a:pt x="321993" y="196993"/>
                  <a:pt x="322346" y="198122"/>
                </a:cubicBezTo>
                <a:cubicBezTo>
                  <a:pt x="322769" y="199251"/>
                  <a:pt x="322346" y="200451"/>
                  <a:pt x="321428" y="201156"/>
                </a:cubicBezTo>
                <a:cubicBezTo>
                  <a:pt x="319734" y="202427"/>
                  <a:pt x="317970" y="203697"/>
                  <a:pt x="316205" y="204898"/>
                </a:cubicBezTo>
                <a:cubicBezTo>
                  <a:pt x="284655" y="226425"/>
                  <a:pt x="242306" y="238141"/>
                  <a:pt x="196782" y="238141"/>
                </a:cubicBezTo>
                <a:cubicBezTo>
                  <a:pt x="151257" y="238141"/>
                  <a:pt x="108908" y="226425"/>
                  <a:pt x="77358" y="204898"/>
                </a:cubicBezTo>
                <a:cubicBezTo>
                  <a:pt x="71005" y="200592"/>
                  <a:pt x="65288" y="196004"/>
                  <a:pt x="60206" y="191064"/>
                </a:cubicBezTo>
                <a:cubicBezTo>
                  <a:pt x="59359" y="190287"/>
                  <a:pt x="59147" y="189088"/>
                  <a:pt x="59571" y="188029"/>
                </a:cubicBezTo>
                <a:cubicBezTo>
                  <a:pt x="60065" y="186970"/>
                  <a:pt x="61123" y="186335"/>
                  <a:pt x="62253" y="186405"/>
                </a:cubicBezTo>
                <a:close/>
                <a:moveTo>
                  <a:pt x="1084839" y="120200"/>
                </a:moveTo>
                <a:cubicBezTo>
                  <a:pt x="1081875" y="128740"/>
                  <a:pt x="1076228" y="145186"/>
                  <a:pt x="1074464" y="150479"/>
                </a:cubicBezTo>
                <a:lnTo>
                  <a:pt x="1094862" y="150479"/>
                </a:lnTo>
                <a:cubicBezTo>
                  <a:pt x="1092038" y="141374"/>
                  <a:pt x="1088650" y="130858"/>
                  <a:pt x="1084839" y="120200"/>
                </a:cubicBezTo>
                <a:close/>
                <a:moveTo>
                  <a:pt x="360389" y="109471"/>
                </a:moveTo>
                <a:lnTo>
                  <a:pt x="351990" y="109541"/>
                </a:lnTo>
                <a:lnTo>
                  <a:pt x="347967" y="109612"/>
                </a:lnTo>
                <a:lnTo>
                  <a:pt x="343732" y="109683"/>
                </a:lnTo>
                <a:lnTo>
                  <a:pt x="343520" y="109683"/>
                </a:lnTo>
                <a:lnTo>
                  <a:pt x="335544" y="109753"/>
                </a:lnTo>
                <a:lnTo>
                  <a:pt x="331662" y="109824"/>
                </a:lnTo>
                <a:lnTo>
                  <a:pt x="327427" y="109894"/>
                </a:lnTo>
                <a:lnTo>
                  <a:pt x="326933" y="109894"/>
                </a:lnTo>
                <a:lnTo>
                  <a:pt x="327003" y="110388"/>
                </a:lnTo>
                <a:cubicBezTo>
                  <a:pt x="327145" y="112364"/>
                  <a:pt x="327357" y="114341"/>
                  <a:pt x="327497" y="116317"/>
                </a:cubicBezTo>
                <a:cubicBezTo>
                  <a:pt x="327639" y="118293"/>
                  <a:pt x="327780" y="120270"/>
                  <a:pt x="327850" y="122246"/>
                </a:cubicBezTo>
                <a:cubicBezTo>
                  <a:pt x="327921" y="124222"/>
                  <a:pt x="327992" y="126198"/>
                  <a:pt x="328062" y="128175"/>
                </a:cubicBezTo>
                <a:cubicBezTo>
                  <a:pt x="328132" y="130151"/>
                  <a:pt x="328204" y="132127"/>
                  <a:pt x="328204" y="134104"/>
                </a:cubicBezTo>
                <a:lnTo>
                  <a:pt x="328204" y="134527"/>
                </a:lnTo>
                <a:lnTo>
                  <a:pt x="332791" y="134527"/>
                </a:lnTo>
                <a:lnTo>
                  <a:pt x="336885" y="134527"/>
                </a:lnTo>
                <a:lnTo>
                  <a:pt x="345143" y="134527"/>
                </a:lnTo>
                <a:lnTo>
                  <a:pt x="349237" y="134527"/>
                </a:lnTo>
                <a:lnTo>
                  <a:pt x="353472" y="134527"/>
                </a:lnTo>
                <a:lnTo>
                  <a:pt x="361941" y="134527"/>
                </a:lnTo>
                <a:lnTo>
                  <a:pt x="362436" y="134527"/>
                </a:lnTo>
                <a:lnTo>
                  <a:pt x="362436" y="133892"/>
                </a:lnTo>
                <a:cubicBezTo>
                  <a:pt x="362436" y="131987"/>
                  <a:pt x="362365" y="129939"/>
                  <a:pt x="362294" y="127892"/>
                </a:cubicBezTo>
                <a:cubicBezTo>
                  <a:pt x="362224" y="125987"/>
                  <a:pt x="362153" y="123940"/>
                  <a:pt x="362012" y="121893"/>
                </a:cubicBezTo>
                <a:cubicBezTo>
                  <a:pt x="361871" y="119917"/>
                  <a:pt x="361729" y="117870"/>
                  <a:pt x="361518" y="115894"/>
                </a:cubicBezTo>
                <a:cubicBezTo>
                  <a:pt x="361377" y="113846"/>
                  <a:pt x="361094" y="111870"/>
                  <a:pt x="360882" y="109894"/>
                </a:cubicBezTo>
                <a:lnTo>
                  <a:pt x="360812" y="109471"/>
                </a:lnTo>
                <a:close/>
                <a:moveTo>
                  <a:pt x="96625" y="99167"/>
                </a:moveTo>
                <a:lnTo>
                  <a:pt x="97048" y="99167"/>
                </a:lnTo>
                <a:cubicBezTo>
                  <a:pt x="97331" y="99167"/>
                  <a:pt x="97684" y="99308"/>
                  <a:pt x="97895" y="99520"/>
                </a:cubicBezTo>
                <a:cubicBezTo>
                  <a:pt x="98107" y="99732"/>
                  <a:pt x="98249" y="100014"/>
                  <a:pt x="98178" y="100367"/>
                </a:cubicBezTo>
                <a:cubicBezTo>
                  <a:pt x="97613" y="105801"/>
                  <a:pt x="97119" y="111377"/>
                  <a:pt x="96766" y="116883"/>
                </a:cubicBezTo>
                <a:cubicBezTo>
                  <a:pt x="96413" y="122953"/>
                  <a:pt x="96201" y="129093"/>
                  <a:pt x="96201" y="135163"/>
                </a:cubicBezTo>
                <a:cubicBezTo>
                  <a:pt x="96201" y="141233"/>
                  <a:pt x="96413" y="147374"/>
                  <a:pt x="96766" y="153444"/>
                </a:cubicBezTo>
                <a:cubicBezTo>
                  <a:pt x="97048" y="159020"/>
                  <a:pt x="97542" y="164525"/>
                  <a:pt x="98178" y="170030"/>
                </a:cubicBezTo>
                <a:cubicBezTo>
                  <a:pt x="98249" y="170313"/>
                  <a:pt x="98107" y="170665"/>
                  <a:pt x="97895" y="170877"/>
                </a:cubicBezTo>
                <a:cubicBezTo>
                  <a:pt x="97684" y="171089"/>
                  <a:pt x="97402" y="171230"/>
                  <a:pt x="97119" y="171230"/>
                </a:cubicBezTo>
                <a:lnTo>
                  <a:pt x="97048" y="171230"/>
                </a:lnTo>
                <a:lnTo>
                  <a:pt x="94507" y="171160"/>
                </a:lnTo>
                <a:lnTo>
                  <a:pt x="90202" y="171018"/>
                </a:lnTo>
                <a:cubicBezTo>
                  <a:pt x="88720" y="171018"/>
                  <a:pt x="87308" y="170948"/>
                  <a:pt x="85897" y="170877"/>
                </a:cubicBezTo>
                <a:lnTo>
                  <a:pt x="82932" y="170807"/>
                </a:lnTo>
                <a:cubicBezTo>
                  <a:pt x="82367" y="170807"/>
                  <a:pt x="81944" y="170383"/>
                  <a:pt x="81874" y="169889"/>
                </a:cubicBezTo>
                <a:cubicBezTo>
                  <a:pt x="81592" y="167842"/>
                  <a:pt x="81309" y="165795"/>
                  <a:pt x="81097" y="163678"/>
                </a:cubicBezTo>
                <a:cubicBezTo>
                  <a:pt x="80815" y="161208"/>
                  <a:pt x="80603" y="158667"/>
                  <a:pt x="80391" y="156126"/>
                </a:cubicBezTo>
                <a:cubicBezTo>
                  <a:pt x="80180" y="153585"/>
                  <a:pt x="80038" y="151044"/>
                  <a:pt x="79898" y="148644"/>
                </a:cubicBezTo>
                <a:cubicBezTo>
                  <a:pt x="79756" y="146103"/>
                  <a:pt x="79686" y="143562"/>
                  <a:pt x="79615" y="141092"/>
                </a:cubicBezTo>
                <a:lnTo>
                  <a:pt x="79615" y="140669"/>
                </a:lnTo>
                <a:lnTo>
                  <a:pt x="79191" y="140669"/>
                </a:lnTo>
                <a:lnTo>
                  <a:pt x="73475" y="140669"/>
                </a:lnTo>
                <a:lnTo>
                  <a:pt x="70722" y="140669"/>
                </a:lnTo>
                <a:lnTo>
                  <a:pt x="67828" y="140669"/>
                </a:lnTo>
                <a:lnTo>
                  <a:pt x="67758" y="140669"/>
                </a:lnTo>
                <a:lnTo>
                  <a:pt x="62252" y="140669"/>
                </a:lnTo>
                <a:lnTo>
                  <a:pt x="56676" y="140669"/>
                </a:lnTo>
                <a:lnTo>
                  <a:pt x="56182" y="140669"/>
                </a:lnTo>
                <a:lnTo>
                  <a:pt x="56182" y="141163"/>
                </a:lnTo>
                <a:cubicBezTo>
                  <a:pt x="56253" y="143562"/>
                  <a:pt x="56394" y="146033"/>
                  <a:pt x="56535" y="148503"/>
                </a:cubicBezTo>
                <a:cubicBezTo>
                  <a:pt x="56747" y="150832"/>
                  <a:pt x="56888" y="153303"/>
                  <a:pt x="57170" y="155844"/>
                </a:cubicBezTo>
                <a:cubicBezTo>
                  <a:pt x="57382" y="158314"/>
                  <a:pt x="57664" y="160784"/>
                  <a:pt x="58017" y="163184"/>
                </a:cubicBezTo>
                <a:cubicBezTo>
                  <a:pt x="58299" y="165019"/>
                  <a:pt x="58582" y="166854"/>
                  <a:pt x="58864" y="168689"/>
                </a:cubicBezTo>
                <a:cubicBezTo>
                  <a:pt x="58864" y="169043"/>
                  <a:pt x="58794" y="169324"/>
                  <a:pt x="58582" y="169607"/>
                </a:cubicBezTo>
                <a:cubicBezTo>
                  <a:pt x="58370" y="169818"/>
                  <a:pt x="58087" y="169960"/>
                  <a:pt x="57735" y="169960"/>
                </a:cubicBezTo>
                <a:lnTo>
                  <a:pt x="55829" y="169889"/>
                </a:lnTo>
                <a:lnTo>
                  <a:pt x="55547" y="169889"/>
                </a:lnTo>
                <a:lnTo>
                  <a:pt x="51453" y="169748"/>
                </a:lnTo>
                <a:lnTo>
                  <a:pt x="47430" y="169607"/>
                </a:lnTo>
                <a:lnTo>
                  <a:pt x="44607" y="169466"/>
                </a:lnTo>
                <a:cubicBezTo>
                  <a:pt x="44113" y="169395"/>
                  <a:pt x="43689" y="169043"/>
                  <a:pt x="43619" y="168548"/>
                </a:cubicBezTo>
                <a:cubicBezTo>
                  <a:pt x="42631" y="163184"/>
                  <a:pt x="41854" y="157820"/>
                  <a:pt x="41360" y="152526"/>
                </a:cubicBezTo>
                <a:cubicBezTo>
                  <a:pt x="40795" y="146809"/>
                  <a:pt x="40513" y="141092"/>
                  <a:pt x="40513" y="135375"/>
                </a:cubicBezTo>
                <a:cubicBezTo>
                  <a:pt x="40513" y="129658"/>
                  <a:pt x="40795" y="123941"/>
                  <a:pt x="41360" y="118223"/>
                </a:cubicBezTo>
                <a:cubicBezTo>
                  <a:pt x="41854" y="112930"/>
                  <a:pt x="42631" y="107566"/>
                  <a:pt x="43689" y="102202"/>
                </a:cubicBezTo>
                <a:cubicBezTo>
                  <a:pt x="43760" y="101637"/>
                  <a:pt x="44183" y="101285"/>
                  <a:pt x="44677" y="101285"/>
                </a:cubicBezTo>
                <a:lnTo>
                  <a:pt x="45383" y="101285"/>
                </a:lnTo>
                <a:lnTo>
                  <a:pt x="47501" y="101214"/>
                </a:lnTo>
                <a:lnTo>
                  <a:pt x="51524" y="101073"/>
                </a:lnTo>
                <a:lnTo>
                  <a:pt x="55547" y="100931"/>
                </a:lnTo>
                <a:lnTo>
                  <a:pt x="57876" y="100720"/>
                </a:lnTo>
                <a:cubicBezTo>
                  <a:pt x="58229" y="100720"/>
                  <a:pt x="58511" y="100861"/>
                  <a:pt x="58723" y="101073"/>
                </a:cubicBezTo>
                <a:cubicBezTo>
                  <a:pt x="58934" y="101355"/>
                  <a:pt x="59076" y="101708"/>
                  <a:pt x="59005" y="101990"/>
                </a:cubicBezTo>
                <a:cubicBezTo>
                  <a:pt x="58723" y="103684"/>
                  <a:pt x="58441" y="105308"/>
                  <a:pt x="58229" y="106931"/>
                </a:cubicBezTo>
                <a:cubicBezTo>
                  <a:pt x="57876" y="109190"/>
                  <a:pt x="57594" y="111448"/>
                  <a:pt x="57382" y="113707"/>
                </a:cubicBezTo>
                <a:cubicBezTo>
                  <a:pt x="57100" y="115966"/>
                  <a:pt x="56888" y="118223"/>
                  <a:pt x="56747" y="120482"/>
                </a:cubicBezTo>
                <a:cubicBezTo>
                  <a:pt x="56535" y="122812"/>
                  <a:pt x="56465" y="125070"/>
                  <a:pt x="56323" y="127259"/>
                </a:cubicBezTo>
                <a:lnTo>
                  <a:pt x="56323" y="127752"/>
                </a:lnTo>
                <a:lnTo>
                  <a:pt x="56817" y="127752"/>
                </a:lnTo>
                <a:lnTo>
                  <a:pt x="62322" y="127470"/>
                </a:lnTo>
                <a:lnTo>
                  <a:pt x="67898" y="127399"/>
                </a:lnTo>
                <a:lnTo>
                  <a:pt x="69734" y="127399"/>
                </a:lnTo>
                <a:lnTo>
                  <a:pt x="73545" y="127329"/>
                </a:lnTo>
                <a:lnTo>
                  <a:pt x="79262" y="127259"/>
                </a:lnTo>
                <a:lnTo>
                  <a:pt x="79686" y="127259"/>
                </a:lnTo>
                <a:lnTo>
                  <a:pt x="79686" y="126835"/>
                </a:lnTo>
                <a:cubicBezTo>
                  <a:pt x="79756" y="124576"/>
                  <a:pt x="79827" y="122247"/>
                  <a:pt x="79968" y="119989"/>
                </a:cubicBezTo>
                <a:cubicBezTo>
                  <a:pt x="80109" y="117659"/>
                  <a:pt x="80250" y="115330"/>
                  <a:pt x="80462" y="113071"/>
                </a:cubicBezTo>
                <a:cubicBezTo>
                  <a:pt x="80673" y="110813"/>
                  <a:pt x="80885" y="108484"/>
                  <a:pt x="81168" y="106155"/>
                </a:cubicBezTo>
                <a:cubicBezTo>
                  <a:pt x="81380" y="104249"/>
                  <a:pt x="81662" y="102414"/>
                  <a:pt x="81874" y="100508"/>
                </a:cubicBezTo>
                <a:cubicBezTo>
                  <a:pt x="81944" y="100014"/>
                  <a:pt x="82439" y="99590"/>
                  <a:pt x="82932" y="99590"/>
                </a:cubicBezTo>
                <a:lnTo>
                  <a:pt x="85614" y="99520"/>
                </a:lnTo>
                <a:lnTo>
                  <a:pt x="85897" y="99520"/>
                </a:lnTo>
                <a:lnTo>
                  <a:pt x="88014" y="99449"/>
                </a:lnTo>
                <a:lnTo>
                  <a:pt x="90202" y="99379"/>
                </a:lnTo>
                <a:lnTo>
                  <a:pt x="92461" y="99308"/>
                </a:lnTo>
                <a:lnTo>
                  <a:pt x="94507" y="99237"/>
                </a:lnTo>
                <a:close/>
                <a:moveTo>
                  <a:pt x="163043" y="97331"/>
                </a:moveTo>
                <a:cubicBezTo>
                  <a:pt x="163325" y="97331"/>
                  <a:pt x="163608" y="97473"/>
                  <a:pt x="163819" y="97684"/>
                </a:cubicBezTo>
                <a:cubicBezTo>
                  <a:pt x="164102" y="97896"/>
                  <a:pt x="164172" y="98178"/>
                  <a:pt x="164172" y="98460"/>
                </a:cubicBezTo>
                <a:cubicBezTo>
                  <a:pt x="164172" y="99237"/>
                  <a:pt x="164102" y="100084"/>
                  <a:pt x="164102" y="100860"/>
                </a:cubicBezTo>
                <a:lnTo>
                  <a:pt x="164031" y="103542"/>
                </a:lnTo>
                <a:lnTo>
                  <a:pt x="163961" y="104883"/>
                </a:lnTo>
                <a:cubicBezTo>
                  <a:pt x="163961" y="106225"/>
                  <a:pt x="163890" y="107565"/>
                  <a:pt x="163890" y="108906"/>
                </a:cubicBezTo>
                <a:lnTo>
                  <a:pt x="163819" y="111447"/>
                </a:lnTo>
                <a:cubicBezTo>
                  <a:pt x="163819" y="112012"/>
                  <a:pt x="163325" y="112506"/>
                  <a:pt x="162761" y="112506"/>
                </a:cubicBezTo>
                <a:cubicBezTo>
                  <a:pt x="159867" y="112577"/>
                  <a:pt x="157044" y="112577"/>
                  <a:pt x="154221" y="112647"/>
                </a:cubicBezTo>
                <a:cubicBezTo>
                  <a:pt x="150903" y="112718"/>
                  <a:pt x="147586" y="112789"/>
                  <a:pt x="144339" y="112859"/>
                </a:cubicBezTo>
                <a:lnTo>
                  <a:pt x="138975" y="112929"/>
                </a:lnTo>
                <a:lnTo>
                  <a:pt x="134598" y="113000"/>
                </a:lnTo>
                <a:cubicBezTo>
                  <a:pt x="131352" y="113000"/>
                  <a:pt x="128175" y="113071"/>
                  <a:pt x="124999" y="113141"/>
                </a:cubicBezTo>
                <a:lnTo>
                  <a:pt x="124576" y="113141"/>
                </a:lnTo>
                <a:lnTo>
                  <a:pt x="124576" y="113565"/>
                </a:lnTo>
                <a:cubicBezTo>
                  <a:pt x="124505" y="114623"/>
                  <a:pt x="124505" y="115753"/>
                  <a:pt x="124435" y="116812"/>
                </a:cubicBezTo>
                <a:lnTo>
                  <a:pt x="124294" y="120129"/>
                </a:lnTo>
                <a:cubicBezTo>
                  <a:pt x="124223" y="121188"/>
                  <a:pt x="124223" y="122246"/>
                  <a:pt x="124152" y="123375"/>
                </a:cubicBezTo>
                <a:cubicBezTo>
                  <a:pt x="124082" y="124505"/>
                  <a:pt x="124082" y="125564"/>
                  <a:pt x="124012" y="126693"/>
                </a:cubicBezTo>
                <a:lnTo>
                  <a:pt x="124012" y="127187"/>
                </a:lnTo>
                <a:lnTo>
                  <a:pt x="124505" y="127187"/>
                </a:lnTo>
                <a:lnTo>
                  <a:pt x="129093" y="127187"/>
                </a:lnTo>
                <a:lnTo>
                  <a:pt x="133328" y="127117"/>
                </a:lnTo>
                <a:lnTo>
                  <a:pt x="142221" y="127046"/>
                </a:lnTo>
                <a:lnTo>
                  <a:pt x="151538" y="127187"/>
                </a:lnTo>
                <a:lnTo>
                  <a:pt x="159161" y="127117"/>
                </a:lnTo>
                <a:cubicBezTo>
                  <a:pt x="159443" y="127117"/>
                  <a:pt x="159726" y="127258"/>
                  <a:pt x="159938" y="127470"/>
                </a:cubicBezTo>
                <a:cubicBezTo>
                  <a:pt x="160149" y="127681"/>
                  <a:pt x="160290" y="127963"/>
                  <a:pt x="160290" y="128246"/>
                </a:cubicBezTo>
                <a:cubicBezTo>
                  <a:pt x="160290" y="129022"/>
                  <a:pt x="160290" y="129799"/>
                  <a:pt x="160290" y="130575"/>
                </a:cubicBezTo>
                <a:lnTo>
                  <a:pt x="160290" y="134457"/>
                </a:lnTo>
                <a:lnTo>
                  <a:pt x="160290" y="138339"/>
                </a:lnTo>
                <a:lnTo>
                  <a:pt x="160290" y="140669"/>
                </a:lnTo>
                <a:cubicBezTo>
                  <a:pt x="160290" y="140950"/>
                  <a:pt x="160149" y="141233"/>
                  <a:pt x="159938" y="141444"/>
                </a:cubicBezTo>
                <a:cubicBezTo>
                  <a:pt x="159726" y="141656"/>
                  <a:pt x="159443" y="141798"/>
                  <a:pt x="159161" y="141798"/>
                </a:cubicBezTo>
                <a:lnTo>
                  <a:pt x="151538" y="141727"/>
                </a:lnTo>
                <a:lnTo>
                  <a:pt x="142504" y="141656"/>
                </a:lnTo>
                <a:lnTo>
                  <a:pt x="133611" y="141586"/>
                </a:lnTo>
                <a:lnTo>
                  <a:pt x="124787" y="141515"/>
                </a:lnTo>
                <a:lnTo>
                  <a:pt x="124294" y="141515"/>
                </a:lnTo>
                <a:lnTo>
                  <a:pt x="124294" y="142009"/>
                </a:lnTo>
                <a:cubicBezTo>
                  <a:pt x="124294" y="143209"/>
                  <a:pt x="124364" y="144409"/>
                  <a:pt x="124364" y="145609"/>
                </a:cubicBezTo>
                <a:cubicBezTo>
                  <a:pt x="124364" y="146809"/>
                  <a:pt x="124364" y="148008"/>
                  <a:pt x="124435" y="149209"/>
                </a:cubicBezTo>
                <a:cubicBezTo>
                  <a:pt x="124505" y="150408"/>
                  <a:pt x="124505" y="151608"/>
                  <a:pt x="124576" y="152809"/>
                </a:cubicBezTo>
                <a:cubicBezTo>
                  <a:pt x="124647" y="154079"/>
                  <a:pt x="124647" y="155208"/>
                  <a:pt x="124717" y="156408"/>
                </a:cubicBezTo>
                <a:lnTo>
                  <a:pt x="124717" y="156832"/>
                </a:lnTo>
                <a:lnTo>
                  <a:pt x="125140" y="156832"/>
                </a:lnTo>
                <a:lnTo>
                  <a:pt x="131987" y="156972"/>
                </a:lnTo>
                <a:lnTo>
                  <a:pt x="134951" y="157043"/>
                </a:lnTo>
                <a:lnTo>
                  <a:pt x="140386" y="157114"/>
                </a:lnTo>
                <a:lnTo>
                  <a:pt x="144904" y="157184"/>
                </a:lnTo>
                <a:cubicBezTo>
                  <a:pt x="148292" y="157184"/>
                  <a:pt x="151680" y="157255"/>
                  <a:pt x="155067" y="157326"/>
                </a:cubicBezTo>
                <a:cubicBezTo>
                  <a:pt x="158032" y="157396"/>
                  <a:pt x="160925" y="157396"/>
                  <a:pt x="163890" y="157467"/>
                </a:cubicBezTo>
                <a:cubicBezTo>
                  <a:pt x="164455" y="157467"/>
                  <a:pt x="164949" y="157961"/>
                  <a:pt x="164949" y="158526"/>
                </a:cubicBezTo>
                <a:lnTo>
                  <a:pt x="165019" y="161349"/>
                </a:lnTo>
                <a:lnTo>
                  <a:pt x="165090" y="165724"/>
                </a:lnTo>
                <a:cubicBezTo>
                  <a:pt x="165160" y="167207"/>
                  <a:pt x="165160" y="168618"/>
                  <a:pt x="165231" y="170101"/>
                </a:cubicBezTo>
                <a:cubicBezTo>
                  <a:pt x="165231" y="170948"/>
                  <a:pt x="165302" y="171865"/>
                  <a:pt x="165302" y="172783"/>
                </a:cubicBezTo>
                <a:cubicBezTo>
                  <a:pt x="165302" y="173065"/>
                  <a:pt x="165160" y="173347"/>
                  <a:pt x="164949" y="173559"/>
                </a:cubicBezTo>
                <a:cubicBezTo>
                  <a:pt x="164737" y="173771"/>
                  <a:pt x="164455" y="173912"/>
                  <a:pt x="164172" y="173912"/>
                </a:cubicBezTo>
                <a:cubicBezTo>
                  <a:pt x="159726" y="173771"/>
                  <a:pt x="155350" y="173630"/>
                  <a:pt x="150973" y="173489"/>
                </a:cubicBezTo>
                <a:lnTo>
                  <a:pt x="136434" y="172995"/>
                </a:lnTo>
                <a:lnTo>
                  <a:pt x="133257" y="172854"/>
                </a:lnTo>
                <a:cubicBezTo>
                  <a:pt x="129517" y="172783"/>
                  <a:pt x="125846" y="172642"/>
                  <a:pt x="122176" y="172500"/>
                </a:cubicBezTo>
                <a:cubicBezTo>
                  <a:pt x="117941" y="172360"/>
                  <a:pt x="113706" y="172218"/>
                  <a:pt x="109542" y="172077"/>
                </a:cubicBezTo>
                <a:cubicBezTo>
                  <a:pt x="108977" y="172077"/>
                  <a:pt x="108554" y="171653"/>
                  <a:pt x="108484" y="171089"/>
                </a:cubicBezTo>
                <a:cubicBezTo>
                  <a:pt x="107919" y="165372"/>
                  <a:pt x="107425" y="159655"/>
                  <a:pt x="107142" y="154008"/>
                </a:cubicBezTo>
                <a:cubicBezTo>
                  <a:pt x="106790" y="147867"/>
                  <a:pt x="106648" y="141656"/>
                  <a:pt x="106648" y="135586"/>
                </a:cubicBezTo>
                <a:cubicBezTo>
                  <a:pt x="106648" y="129516"/>
                  <a:pt x="106790" y="123305"/>
                  <a:pt x="107142" y="117164"/>
                </a:cubicBezTo>
                <a:cubicBezTo>
                  <a:pt x="107425" y="111518"/>
                  <a:pt x="107919" y="105801"/>
                  <a:pt x="108484" y="100084"/>
                </a:cubicBezTo>
                <a:cubicBezTo>
                  <a:pt x="108554" y="99519"/>
                  <a:pt x="108977" y="99095"/>
                  <a:pt x="109542" y="99095"/>
                </a:cubicBezTo>
                <a:cubicBezTo>
                  <a:pt x="113636" y="98955"/>
                  <a:pt x="117729" y="98813"/>
                  <a:pt x="121894" y="98672"/>
                </a:cubicBezTo>
                <a:cubicBezTo>
                  <a:pt x="126481" y="98460"/>
                  <a:pt x="131140" y="98319"/>
                  <a:pt x="135869" y="98178"/>
                </a:cubicBezTo>
                <a:cubicBezTo>
                  <a:pt x="140598" y="98037"/>
                  <a:pt x="145327" y="97896"/>
                  <a:pt x="150126" y="97755"/>
                </a:cubicBezTo>
                <a:cubicBezTo>
                  <a:pt x="154361" y="97613"/>
                  <a:pt x="158738" y="97473"/>
                  <a:pt x="163043" y="97331"/>
                </a:cubicBezTo>
                <a:close/>
                <a:moveTo>
                  <a:pt x="193887" y="96343"/>
                </a:moveTo>
                <a:cubicBezTo>
                  <a:pt x="194169" y="96343"/>
                  <a:pt x="194452" y="96413"/>
                  <a:pt x="194664" y="96625"/>
                </a:cubicBezTo>
                <a:cubicBezTo>
                  <a:pt x="194875" y="96837"/>
                  <a:pt x="195016" y="97120"/>
                  <a:pt x="195016" y="97402"/>
                </a:cubicBezTo>
                <a:cubicBezTo>
                  <a:pt x="195087" y="101990"/>
                  <a:pt x="195087" y="106577"/>
                  <a:pt x="195087" y="111166"/>
                </a:cubicBezTo>
                <a:cubicBezTo>
                  <a:pt x="195087" y="116318"/>
                  <a:pt x="195087" y="121400"/>
                  <a:pt x="195087" y="126552"/>
                </a:cubicBezTo>
                <a:lnTo>
                  <a:pt x="195087" y="134245"/>
                </a:lnTo>
                <a:lnTo>
                  <a:pt x="195087" y="141939"/>
                </a:lnTo>
                <a:cubicBezTo>
                  <a:pt x="195087" y="147021"/>
                  <a:pt x="195016" y="152173"/>
                  <a:pt x="194946" y="157255"/>
                </a:cubicBezTo>
                <a:lnTo>
                  <a:pt x="194946" y="157678"/>
                </a:lnTo>
                <a:lnTo>
                  <a:pt x="195369" y="157678"/>
                </a:lnTo>
                <a:lnTo>
                  <a:pt x="199534" y="157749"/>
                </a:lnTo>
                <a:lnTo>
                  <a:pt x="203345" y="157820"/>
                </a:lnTo>
                <a:lnTo>
                  <a:pt x="207579" y="157890"/>
                </a:lnTo>
                <a:lnTo>
                  <a:pt x="211462" y="157961"/>
                </a:lnTo>
                <a:lnTo>
                  <a:pt x="219579" y="158102"/>
                </a:lnTo>
                <a:lnTo>
                  <a:pt x="223884" y="158173"/>
                </a:lnTo>
                <a:lnTo>
                  <a:pt x="226284" y="158243"/>
                </a:lnTo>
                <a:cubicBezTo>
                  <a:pt x="226566" y="158243"/>
                  <a:pt x="226849" y="158385"/>
                  <a:pt x="227060" y="158596"/>
                </a:cubicBezTo>
                <a:cubicBezTo>
                  <a:pt x="227272" y="158808"/>
                  <a:pt x="227342" y="159090"/>
                  <a:pt x="227342" y="159372"/>
                </a:cubicBezTo>
                <a:cubicBezTo>
                  <a:pt x="227342" y="160361"/>
                  <a:pt x="227272" y="161349"/>
                  <a:pt x="227272" y="162337"/>
                </a:cubicBezTo>
                <a:cubicBezTo>
                  <a:pt x="227201" y="163819"/>
                  <a:pt x="227201" y="165301"/>
                  <a:pt x="227131" y="166854"/>
                </a:cubicBezTo>
                <a:lnTo>
                  <a:pt x="226989" y="171372"/>
                </a:lnTo>
                <a:cubicBezTo>
                  <a:pt x="226919" y="172431"/>
                  <a:pt x="226919" y="173418"/>
                  <a:pt x="226849" y="174406"/>
                </a:cubicBezTo>
                <a:cubicBezTo>
                  <a:pt x="226778" y="174971"/>
                  <a:pt x="226284" y="175465"/>
                  <a:pt x="225719" y="175465"/>
                </a:cubicBezTo>
                <a:cubicBezTo>
                  <a:pt x="223319" y="175395"/>
                  <a:pt x="220849" y="175324"/>
                  <a:pt x="218379" y="175254"/>
                </a:cubicBezTo>
                <a:lnTo>
                  <a:pt x="209627" y="175042"/>
                </a:lnTo>
                <a:lnTo>
                  <a:pt x="200945" y="174830"/>
                </a:lnTo>
                <a:lnTo>
                  <a:pt x="196146" y="174689"/>
                </a:lnTo>
                <a:lnTo>
                  <a:pt x="192334" y="174618"/>
                </a:lnTo>
                <a:lnTo>
                  <a:pt x="188099" y="174477"/>
                </a:lnTo>
                <a:lnTo>
                  <a:pt x="183864" y="174336"/>
                </a:lnTo>
                <a:lnTo>
                  <a:pt x="179700" y="174195"/>
                </a:lnTo>
                <a:lnTo>
                  <a:pt x="177018" y="174124"/>
                </a:lnTo>
                <a:cubicBezTo>
                  <a:pt x="176453" y="174124"/>
                  <a:pt x="175959" y="173630"/>
                  <a:pt x="175959" y="173066"/>
                </a:cubicBezTo>
                <a:cubicBezTo>
                  <a:pt x="175818" y="167207"/>
                  <a:pt x="175748" y="161137"/>
                  <a:pt x="175677" y="154997"/>
                </a:cubicBezTo>
                <a:cubicBezTo>
                  <a:pt x="175606" y="148573"/>
                  <a:pt x="175536" y="142010"/>
                  <a:pt x="175536" y="135446"/>
                </a:cubicBezTo>
                <a:cubicBezTo>
                  <a:pt x="175536" y="128811"/>
                  <a:pt x="175606" y="122247"/>
                  <a:pt x="175677" y="115894"/>
                </a:cubicBezTo>
                <a:cubicBezTo>
                  <a:pt x="175748" y="109754"/>
                  <a:pt x="175818" y="103683"/>
                  <a:pt x="175959" y="97825"/>
                </a:cubicBezTo>
                <a:cubicBezTo>
                  <a:pt x="175959" y="97260"/>
                  <a:pt x="176453" y="96767"/>
                  <a:pt x="177018" y="96767"/>
                </a:cubicBezTo>
                <a:lnTo>
                  <a:pt x="177935" y="96767"/>
                </a:lnTo>
                <a:lnTo>
                  <a:pt x="180476" y="96696"/>
                </a:lnTo>
                <a:lnTo>
                  <a:pt x="185417" y="96555"/>
                </a:lnTo>
                <a:lnTo>
                  <a:pt x="190429" y="96413"/>
                </a:lnTo>
                <a:close/>
                <a:moveTo>
                  <a:pt x="257340" y="94508"/>
                </a:moveTo>
                <a:cubicBezTo>
                  <a:pt x="257905" y="94508"/>
                  <a:pt x="258399" y="94931"/>
                  <a:pt x="258470" y="95496"/>
                </a:cubicBezTo>
                <a:cubicBezTo>
                  <a:pt x="258893" y="100366"/>
                  <a:pt x="259246" y="105236"/>
                  <a:pt x="259458" y="110036"/>
                </a:cubicBezTo>
                <a:cubicBezTo>
                  <a:pt x="259740" y="115330"/>
                  <a:pt x="259881" y="120764"/>
                  <a:pt x="260022" y="126058"/>
                </a:cubicBezTo>
                <a:cubicBezTo>
                  <a:pt x="260022" y="129164"/>
                  <a:pt x="260093" y="132198"/>
                  <a:pt x="260093" y="135304"/>
                </a:cubicBezTo>
                <a:cubicBezTo>
                  <a:pt x="260093" y="137562"/>
                  <a:pt x="260022" y="139821"/>
                  <a:pt x="260022" y="142080"/>
                </a:cubicBezTo>
                <a:cubicBezTo>
                  <a:pt x="259952" y="147303"/>
                  <a:pt x="259811" y="152667"/>
                  <a:pt x="259529" y="158102"/>
                </a:cubicBezTo>
                <a:lnTo>
                  <a:pt x="259529" y="158596"/>
                </a:lnTo>
                <a:lnTo>
                  <a:pt x="260022" y="158596"/>
                </a:lnTo>
                <a:lnTo>
                  <a:pt x="268774" y="158737"/>
                </a:lnTo>
                <a:lnTo>
                  <a:pt x="273363" y="158808"/>
                </a:lnTo>
                <a:lnTo>
                  <a:pt x="277598" y="158879"/>
                </a:lnTo>
                <a:lnTo>
                  <a:pt x="286561" y="159020"/>
                </a:lnTo>
                <a:lnTo>
                  <a:pt x="293972" y="159090"/>
                </a:lnTo>
                <a:cubicBezTo>
                  <a:pt x="294255" y="159090"/>
                  <a:pt x="294537" y="159231"/>
                  <a:pt x="294607" y="159231"/>
                </a:cubicBezTo>
                <a:cubicBezTo>
                  <a:pt x="294819" y="159443"/>
                  <a:pt x="294890" y="159796"/>
                  <a:pt x="294890" y="160078"/>
                </a:cubicBezTo>
                <a:cubicBezTo>
                  <a:pt x="294748" y="161137"/>
                  <a:pt x="294678" y="162125"/>
                  <a:pt x="294607" y="163184"/>
                </a:cubicBezTo>
                <a:cubicBezTo>
                  <a:pt x="294466" y="164737"/>
                  <a:pt x="294325" y="166289"/>
                  <a:pt x="294184" y="167843"/>
                </a:cubicBezTo>
                <a:cubicBezTo>
                  <a:pt x="294043" y="169466"/>
                  <a:pt x="293901" y="171019"/>
                  <a:pt x="293690" y="172572"/>
                </a:cubicBezTo>
                <a:cubicBezTo>
                  <a:pt x="293549" y="173701"/>
                  <a:pt x="293408" y="174759"/>
                  <a:pt x="293266" y="175889"/>
                </a:cubicBezTo>
                <a:cubicBezTo>
                  <a:pt x="293196" y="176383"/>
                  <a:pt x="292772" y="176806"/>
                  <a:pt x="292207" y="176806"/>
                </a:cubicBezTo>
                <a:cubicBezTo>
                  <a:pt x="287832" y="176736"/>
                  <a:pt x="283455" y="176595"/>
                  <a:pt x="279080" y="176524"/>
                </a:cubicBezTo>
                <a:lnTo>
                  <a:pt x="264822" y="176171"/>
                </a:lnTo>
                <a:lnTo>
                  <a:pt x="250847" y="175818"/>
                </a:lnTo>
                <a:lnTo>
                  <a:pt x="245553" y="175677"/>
                </a:lnTo>
                <a:lnTo>
                  <a:pt x="238707" y="175536"/>
                </a:lnTo>
                <a:cubicBezTo>
                  <a:pt x="238425" y="175536"/>
                  <a:pt x="238142" y="175395"/>
                  <a:pt x="237930" y="175183"/>
                </a:cubicBezTo>
                <a:cubicBezTo>
                  <a:pt x="237718" y="174971"/>
                  <a:pt x="237648" y="174689"/>
                  <a:pt x="237648" y="174407"/>
                </a:cubicBezTo>
                <a:cubicBezTo>
                  <a:pt x="238001" y="168195"/>
                  <a:pt x="238283" y="161914"/>
                  <a:pt x="238425" y="155631"/>
                </a:cubicBezTo>
                <a:cubicBezTo>
                  <a:pt x="238637" y="148856"/>
                  <a:pt x="238707" y="142009"/>
                  <a:pt x="238707" y="135233"/>
                </a:cubicBezTo>
                <a:cubicBezTo>
                  <a:pt x="238707" y="128458"/>
                  <a:pt x="238637" y="121611"/>
                  <a:pt x="238425" y="114836"/>
                </a:cubicBezTo>
                <a:cubicBezTo>
                  <a:pt x="238213" y="108554"/>
                  <a:pt x="238001" y="102272"/>
                  <a:pt x="237648" y="96060"/>
                </a:cubicBezTo>
                <a:cubicBezTo>
                  <a:pt x="237648" y="95778"/>
                  <a:pt x="237718" y="95496"/>
                  <a:pt x="237930" y="95285"/>
                </a:cubicBezTo>
                <a:cubicBezTo>
                  <a:pt x="238142" y="95073"/>
                  <a:pt x="238425" y="94931"/>
                  <a:pt x="238707" y="94931"/>
                </a:cubicBezTo>
                <a:lnTo>
                  <a:pt x="242448" y="94861"/>
                </a:lnTo>
                <a:lnTo>
                  <a:pt x="247882" y="94720"/>
                </a:lnTo>
                <a:lnTo>
                  <a:pt x="253035" y="94578"/>
                </a:lnTo>
                <a:lnTo>
                  <a:pt x="253317" y="94578"/>
                </a:lnTo>
                <a:close/>
                <a:moveTo>
                  <a:pt x="381634" y="92037"/>
                </a:moveTo>
                <a:cubicBezTo>
                  <a:pt x="382128" y="92037"/>
                  <a:pt x="382551" y="92390"/>
                  <a:pt x="382693" y="92884"/>
                </a:cubicBezTo>
                <a:cubicBezTo>
                  <a:pt x="384316" y="99730"/>
                  <a:pt x="385587" y="106648"/>
                  <a:pt x="386434" y="113494"/>
                </a:cubicBezTo>
                <a:cubicBezTo>
                  <a:pt x="387351" y="120764"/>
                  <a:pt x="387775" y="128175"/>
                  <a:pt x="387704" y="135515"/>
                </a:cubicBezTo>
                <a:cubicBezTo>
                  <a:pt x="387704" y="142785"/>
                  <a:pt x="387281" y="150126"/>
                  <a:pt x="386363" y="157395"/>
                </a:cubicBezTo>
                <a:cubicBezTo>
                  <a:pt x="385516" y="164242"/>
                  <a:pt x="384245" y="171159"/>
                  <a:pt x="382622" y="178005"/>
                </a:cubicBezTo>
                <a:cubicBezTo>
                  <a:pt x="382481" y="178499"/>
                  <a:pt x="382057" y="178853"/>
                  <a:pt x="381564" y="178853"/>
                </a:cubicBezTo>
                <a:lnTo>
                  <a:pt x="376340" y="178782"/>
                </a:lnTo>
                <a:lnTo>
                  <a:pt x="369917" y="178641"/>
                </a:lnTo>
                <a:lnTo>
                  <a:pt x="366600" y="178570"/>
                </a:lnTo>
                <a:lnTo>
                  <a:pt x="363565" y="178499"/>
                </a:lnTo>
                <a:lnTo>
                  <a:pt x="359118" y="178429"/>
                </a:lnTo>
                <a:cubicBezTo>
                  <a:pt x="358765" y="178429"/>
                  <a:pt x="358483" y="178288"/>
                  <a:pt x="358271" y="178005"/>
                </a:cubicBezTo>
                <a:cubicBezTo>
                  <a:pt x="358059" y="177723"/>
                  <a:pt x="357989" y="177370"/>
                  <a:pt x="358059" y="177088"/>
                </a:cubicBezTo>
                <a:cubicBezTo>
                  <a:pt x="358413" y="175465"/>
                  <a:pt x="358765" y="173771"/>
                  <a:pt x="359048" y="172076"/>
                </a:cubicBezTo>
                <a:cubicBezTo>
                  <a:pt x="359471" y="169747"/>
                  <a:pt x="359824" y="167418"/>
                  <a:pt x="360177" y="165160"/>
                </a:cubicBezTo>
                <a:cubicBezTo>
                  <a:pt x="360530" y="162830"/>
                  <a:pt x="360812" y="160501"/>
                  <a:pt x="361094" y="158243"/>
                </a:cubicBezTo>
                <a:cubicBezTo>
                  <a:pt x="361306" y="155913"/>
                  <a:pt x="361589" y="153584"/>
                  <a:pt x="361729" y="151326"/>
                </a:cubicBezTo>
                <a:lnTo>
                  <a:pt x="361801" y="150831"/>
                </a:lnTo>
                <a:lnTo>
                  <a:pt x="361306" y="150831"/>
                </a:lnTo>
                <a:lnTo>
                  <a:pt x="357001" y="150761"/>
                </a:lnTo>
                <a:lnTo>
                  <a:pt x="352907" y="150761"/>
                </a:lnTo>
                <a:lnTo>
                  <a:pt x="344649" y="150690"/>
                </a:lnTo>
                <a:lnTo>
                  <a:pt x="336532" y="150620"/>
                </a:lnTo>
                <a:lnTo>
                  <a:pt x="336391" y="150620"/>
                </a:lnTo>
                <a:lnTo>
                  <a:pt x="332227" y="150549"/>
                </a:lnTo>
                <a:lnTo>
                  <a:pt x="328204" y="150549"/>
                </a:lnTo>
                <a:lnTo>
                  <a:pt x="327780" y="150549"/>
                </a:lnTo>
                <a:lnTo>
                  <a:pt x="327780" y="150973"/>
                </a:lnTo>
                <a:cubicBezTo>
                  <a:pt x="327639" y="153302"/>
                  <a:pt x="327497" y="155560"/>
                  <a:pt x="327286" y="157749"/>
                </a:cubicBezTo>
                <a:cubicBezTo>
                  <a:pt x="327074" y="159937"/>
                  <a:pt x="326862" y="162195"/>
                  <a:pt x="326580" y="164524"/>
                </a:cubicBezTo>
                <a:cubicBezTo>
                  <a:pt x="326368" y="166853"/>
                  <a:pt x="326015" y="169112"/>
                  <a:pt x="325733" y="171300"/>
                </a:cubicBezTo>
                <a:cubicBezTo>
                  <a:pt x="325451" y="173206"/>
                  <a:pt x="325168" y="174971"/>
                  <a:pt x="324886" y="176735"/>
                </a:cubicBezTo>
                <a:cubicBezTo>
                  <a:pt x="324745" y="177300"/>
                  <a:pt x="324321" y="177652"/>
                  <a:pt x="323757" y="177652"/>
                </a:cubicBezTo>
                <a:lnTo>
                  <a:pt x="319098" y="177582"/>
                </a:lnTo>
                <a:lnTo>
                  <a:pt x="317122" y="177511"/>
                </a:lnTo>
                <a:lnTo>
                  <a:pt x="313169" y="177440"/>
                </a:lnTo>
                <a:lnTo>
                  <a:pt x="307240" y="177300"/>
                </a:lnTo>
                <a:lnTo>
                  <a:pt x="304417" y="177229"/>
                </a:lnTo>
                <a:lnTo>
                  <a:pt x="303076" y="177159"/>
                </a:lnTo>
                <a:cubicBezTo>
                  <a:pt x="302794" y="177159"/>
                  <a:pt x="302512" y="177017"/>
                  <a:pt x="302300" y="176805"/>
                </a:cubicBezTo>
                <a:cubicBezTo>
                  <a:pt x="302088" y="176594"/>
                  <a:pt x="301947" y="176241"/>
                  <a:pt x="302018" y="175958"/>
                </a:cubicBezTo>
                <a:cubicBezTo>
                  <a:pt x="302865" y="169536"/>
                  <a:pt x="303570" y="163042"/>
                  <a:pt x="303994" y="156549"/>
                </a:cubicBezTo>
                <a:cubicBezTo>
                  <a:pt x="304417" y="149491"/>
                  <a:pt x="304699" y="142361"/>
                  <a:pt x="304699" y="135374"/>
                </a:cubicBezTo>
                <a:cubicBezTo>
                  <a:pt x="304699" y="128387"/>
                  <a:pt x="304488" y="121258"/>
                  <a:pt x="303994" y="114200"/>
                </a:cubicBezTo>
                <a:cubicBezTo>
                  <a:pt x="303570" y="107706"/>
                  <a:pt x="302865" y="101213"/>
                  <a:pt x="302018" y="94790"/>
                </a:cubicBezTo>
                <a:cubicBezTo>
                  <a:pt x="302018" y="94508"/>
                  <a:pt x="302088" y="94155"/>
                  <a:pt x="302300" y="93943"/>
                </a:cubicBezTo>
                <a:cubicBezTo>
                  <a:pt x="302441" y="93731"/>
                  <a:pt x="302794" y="93590"/>
                  <a:pt x="303076" y="93590"/>
                </a:cubicBezTo>
                <a:cubicBezTo>
                  <a:pt x="309005" y="93519"/>
                  <a:pt x="314934" y="93378"/>
                  <a:pt x="320934" y="93237"/>
                </a:cubicBezTo>
                <a:cubicBezTo>
                  <a:pt x="327568" y="93096"/>
                  <a:pt x="334273" y="92954"/>
                  <a:pt x="341049" y="92814"/>
                </a:cubicBezTo>
                <a:cubicBezTo>
                  <a:pt x="347825" y="92672"/>
                  <a:pt x="354742" y="92531"/>
                  <a:pt x="361659" y="92390"/>
                </a:cubicBezTo>
                <a:cubicBezTo>
                  <a:pt x="368294" y="92249"/>
                  <a:pt x="374928" y="92179"/>
                  <a:pt x="381634" y="92037"/>
                </a:cubicBezTo>
                <a:close/>
                <a:moveTo>
                  <a:pt x="1305476" y="69099"/>
                </a:moveTo>
                <a:lnTo>
                  <a:pt x="1342531" y="69099"/>
                </a:lnTo>
                <a:cubicBezTo>
                  <a:pt x="1342531" y="69099"/>
                  <a:pt x="1395186" y="136998"/>
                  <a:pt x="1401467" y="145044"/>
                </a:cubicBezTo>
                <a:cubicBezTo>
                  <a:pt x="1401538" y="134175"/>
                  <a:pt x="1401467" y="69099"/>
                  <a:pt x="1401467" y="69099"/>
                </a:cubicBezTo>
                <a:lnTo>
                  <a:pt x="1439864" y="69099"/>
                </a:lnTo>
                <a:lnTo>
                  <a:pt x="1439864" y="203556"/>
                </a:lnTo>
                <a:lnTo>
                  <a:pt x="1402032" y="203556"/>
                </a:lnTo>
                <a:cubicBezTo>
                  <a:pt x="1402032" y="203556"/>
                  <a:pt x="1350507" y="138339"/>
                  <a:pt x="1343661" y="129658"/>
                </a:cubicBezTo>
                <a:cubicBezTo>
                  <a:pt x="1343731" y="140598"/>
                  <a:pt x="1343661" y="203556"/>
                  <a:pt x="1343661" y="203556"/>
                </a:cubicBezTo>
                <a:lnTo>
                  <a:pt x="1305476" y="203556"/>
                </a:lnTo>
                <a:close/>
                <a:moveTo>
                  <a:pt x="1160290" y="69099"/>
                </a:moveTo>
                <a:lnTo>
                  <a:pt x="1197345" y="69099"/>
                </a:lnTo>
                <a:cubicBezTo>
                  <a:pt x="1197345" y="69099"/>
                  <a:pt x="1250000" y="136998"/>
                  <a:pt x="1256281" y="145044"/>
                </a:cubicBezTo>
                <a:cubicBezTo>
                  <a:pt x="1256352" y="134175"/>
                  <a:pt x="1256281" y="69099"/>
                  <a:pt x="1256281" y="69099"/>
                </a:cubicBezTo>
                <a:lnTo>
                  <a:pt x="1294678" y="69099"/>
                </a:lnTo>
                <a:lnTo>
                  <a:pt x="1294678" y="203556"/>
                </a:lnTo>
                <a:lnTo>
                  <a:pt x="1256846" y="203556"/>
                </a:lnTo>
                <a:cubicBezTo>
                  <a:pt x="1256846" y="203556"/>
                  <a:pt x="1205322" y="138339"/>
                  <a:pt x="1198475" y="129658"/>
                </a:cubicBezTo>
                <a:cubicBezTo>
                  <a:pt x="1198545" y="140598"/>
                  <a:pt x="1198475" y="203556"/>
                  <a:pt x="1198475" y="203556"/>
                </a:cubicBezTo>
                <a:lnTo>
                  <a:pt x="1160290" y="203556"/>
                </a:lnTo>
                <a:close/>
                <a:moveTo>
                  <a:pt x="1065359" y="69099"/>
                </a:moveTo>
                <a:lnTo>
                  <a:pt x="1105660" y="69099"/>
                </a:lnTo>
                <a:lnTo>
                  <a:pt x="1155985" y="203556"/>
                </a:lnTo>
                <a:lnTo>
                  <a:pt x="1114907" y="203556"/>
                </a:lnTo>
                <a:lnTo>
                  <a:pt x="1106296" y="181535"/>
                </a:lnTo>
                <a:lnTo>
                  <a:pt x="1062747" y="181535"/>
                </a:lnTo>
                <a:lnTo>
                  <a:pt x="1053571" y="203556"/>
                </a:lnTo>
                <a:lnTo>
                  <a:pt x="1012422" y="203556"/>
                </a:lnTo>
                <a:close/>
                <a:moveTo>
                  <a:pt x="839637" y="69099"/>
                </a:moveTo>
                <a:lnTo>
                  <a:pt x="887703" y="69099"/>
                </a:lnTo>
                <a:lnTo>
                  <a:pt x="923276" y="151255"/>
                </a:lnTo>
                <a:lnTo>
                  <a:pt x="959414" y="69099"/>
                </a:lnTo>
                <a:lnTo>
                  <a:pt x="1008256" y="69099"/>
                </a:lnTo>
                <a:lnTo>
                  <a:pt x="1008256" y="203556"/>
                </a:lnTo>
                <a:lnTo>
                  <a:pt x="968660" y="203556"/>
                </a:lnTo>
                <a:lnTo>
                  <a:pt x="968660" y="140033"/>
                </a:lnTo>
                <a:lnTo>
                  <a:pt x="941486" y="203556"/>
                </a:lnTo>
                <a:lnTo>
                  <a:pt x="904502" y="203556"/>
                </a:lnTo>
                <a:lnTo>
                  <a:pt x="877257" y="138763"/>
                </a:lnTo>
                <a:lnTo>
                  <a:pt x="877257" y="203556"/>
                </a:lnTo>
                <a:lnTo>
                  <a:pt x="839637" y="203556"/>
                </a:lnTo>
                <a:close/>
                <a:moveTo>
                  <a:pt x="735530" y="69099"/>
                </a:moveTo>
                <a:lnTo>
                  <a:pt x="831239" y="69099"/>
                </a:lnTo>
                <a:lnTo>
                  <a:pt x="831239" y="102908"/>
                </a:lnTo>
                <a:lnTo>
                  <a:pt x="802512" y="102908"/>
                </a:lnTo>
                <a:lnTo>
                  <a:pt x="802512" y="203556"/>
                </a:lnTo>
                <a:lnTo>
                  <a:pt x="763763" y="203486"/>
                </a:lnTo>
                <a:lnTo>
                  <a:pt x="763763" y="102908"/>
                </a:lnTo>
                <a:lnTo>
                  <a:pt x="735530" y="102908"/>
                </a:lnTo>
                <a:close/>
                <a:moveTo>
                  <a:pt x="609118" y="69099"/>
                </a:moveTo>
                <a:lnTo>
                  <a:pt x="648009" y="69099"/>
                </a:lnTo>
                <a:lnTo>
                  <a:pt x="648009" y="151962"/>
                </a:lnTo>
                <a:cubicBezTo>
                  <a:pt x="648009" y="160643"/>
                  <a:pt x="651043" y="166148"/>
                  <a:pt x="656196" y="169254"/>
                </a:cubicBezTo>
                <a:cubicBezTo>
                  <a:pt x="661348" y="172360"/>
                  <a:pt x="675535" y="172289"/>
                  <a:pt x="680123" y="169254"/>
                </a:cubicBezTo>
                <a:cubicBezTo>
                  <a:pt x="684711" y="166219"/>
                  <a:pt x="688804" y="160643"/>
                  <a:pt x="688804" y="151962"/>
                </a:cubicBezTo>
                <a:lnTo>
                  <a:pt x="688734" y="151962"/>
                </a:lnTo>
                <a:lnTo>
                  <a:pt x="688734" y="69099"/>
                </a:lnTo>
                <a:lnTo>
                  <a:pt x="726848" y="69099"/>
                </a:lnTo>
                <a:lnTo>
                  <a:pt x="726848" y="160431"/>
                </a:lnTo>
                <a:cubicBezTo>
                  <a:pt x="725648" y="176312"/>
                  <a:pt x="718449" y="189440"/>
                  <a:pt x="707085" y="196498"/>
                </a:cubicBezTo>
                <a:cubicBezTo>
                  <a:pt x="686263" y="208920"/>
                  <a:pt x="654925" y="209767"/>
                  <a:pt x="632622" y="198616"/>
                </a:cubicBezTo>
                <a:cubicBezTo>
                  <a:pt x="619140" y="191910"/>
                  <a:pt x="609965" y="175959"/>
                  <a:pt x="609118" y="157749"/>
                </a:cubicBezTo>
                <a:close/>
                <a:moveTo>
                  <a:pt x="518834" y="62280"/>
                </a:moveTo>
                <a:cubicBezTo>
                  <a:pt x="548194" y="62310"/>
                  <a:pt x="573405" y="74657"/>
                  <a:pt x="589286" y="97684"/>
                </a:cubicBezTo>
                <a:lnTo>
                  <a:pt x="593097" y="105096"/>
                </a:lnTo>
                <a:lnTo>
                  <a:pt x="595920" y="111095"/>
                </a:lnTo>
                <a:lnTo>
                  <a:pt x="549407" y="111095"/>
                </a:lnTo>
                <a:lnTo>
                  <a:pt x="548631" y="110318"/>
                </a:lnTo>
                <a:cubicBezTo>
                  <a:pt x="536984" y="98108"/>
                  <a:pt x="518563" y="93591"/>
                  <a:pt x="502752" y="99167"/>
                </a:cubicBezTo>
                <a:cubicBezTo>
                  <a:pt x="490472" y="103190"/>
                  <a:pt x="478614" y="115965"/>
                  <a:pt x="475791" y="128175"/>
                </a:cubicBezTo>
                <a:cubicBezTo>
                  <a:pt x="473250" y="139751"/>
                  <a:pt x="476849" y="152385"/>
                  <a:pt x="484895" y="160996"/>
                </a:cubicBezTo>
                <a:cubicBezTo>
                  <a:pt x="498023" y="173418"/>
                  <a:pt x="518140" y="177441"/>
                  <a:pt x="534938" y="171089"/>
                </a:cubicBezTo>
                <a:cubicBezTo>
                  <a:pt x="540443" y="168901"/>
                  <a:pt x="547007" y="163748"/>
                  <a:pt x="549831" y="156408"/>
                </a:cubicBezTo>
                <a:cubicBezTo>
                  <a:pt x="544678" y="156408"/>
                  <a:pt x="515881" y="156408"/>
                  <a:pt x="515881" y="156408"/>
                </a:cubicBezTo>
                <a:lnTo>
                  <a:pt x="515881" y="124929"/>
                </a:lnTo>
                <a:lnTo>
                  <a:pt x="598461" y="124929"/>
                </a:lnTo>
                <a:lnTo>
                  <a:pt x="598743" y="127611"/>
                </a:lnTo>
                <a:cubicBezTo>
                  <a:pt x="600861" y="157326"/>
                  <a:pt x="585686" y="185699"/>
                  <a:pt x="560912" y="198192"/>
                </a:cubicBezTo>
                <a:cubicBezTo>
                  <a:pt x="529997" y="211250"/>
                  <a:pt x="484189" y="212308"/>
                  <a:pt x="456663" y="183793"/>
                </a:cubicBezTo>
                <a:cubicBezTo>
                  <a:pt x="445087" y="171936"/>
                  <a:pt x="432171" y="152244"/>
                  <a:pt x="436053" y="126270"/>
                </a:cubicBezTo>
                <a:cubicBezTo>
                  <a:pt x="439371" y="95567"/>
                  <a:pt x="465485" y="72487"/>
                  <a:pt x="488283" y="66417"/>
                </a:cubicBezTo>
                <a:cubicBezTo>
                  <a:pt x="498800" y="63629"/>
                  <a:pt x="509048" y="62270"/>
                  <a:pt x="518834" y="62280"/>
                </a:cubicBezTo>
                <a:close/>
                <a:moveTo>
                  <a:pt x="196711" y="35714"/>
                </a:moveTo>
                <a:cubicBezTo>
                  <a:pt x="242236" y="35714"/>
                  <a:pt x="284584" y="47430"/>
                  <a:pt x="316135" y="68958"/>
                </a:cubicBezTo>
                <a:cubicBezTo>
                  <a:pt x="316841" y="69381"/>
                  <a:pt x="317476" y="69805"/>
                  <a:pt x="318111" y="70299"/>
                </a:cubicBezTo>
                <a:cubicBezTo>
                  <a:pt x="319099" y="71005"/>
                  <a:pt x="319522" y="72205"/>
                  <a:pt x="319170" y="73334"/>
                </a:cubicBezTo>
                <a:cubicBezTo>
                  <a:pt x="318817" y="74463"/>
                  <a:pt x="317758" y="75240"/>
                  <a:pt x="316487" y="75310"/>
                </a:cubicBezTo>
                <a:cubicBezTo>
                  <a:pt x="276821" y="75946"/>
                  <a:pt x="238425" y="76369"/>
                  <a:pt x="212662" y="76863"/>
                </a:cubicBezTo>
                <a:cubicBezTo>
                  <a:pt x="155279" y="77993"/>
                  <a:pt x="98249" y="81239"/>
                  <a:pt x="67193" y="82933"/>
                </a:cubicBezTo>
                <a:cubicBezTo>
                  <a:pt x="67123" y="82933"/>
                  <a:pt x="67123" y="82933"/>
                  <a:pt x="67053" y="82933"/>
                </a:cubicBezTo>
                <a:cubicBezTo>
                  <a:pt x="65923" y="82933"/>
                  <a:pt x="64935" y="82298"/>
                  <a:pt x="64512" y="81239"/>
                </a:cubicBezTo>
                <a:cubicBezTo>
                  <a:pt x="64088" y="80110"/>
                  <a:pt x="64370" y="78910"/>
                  <a:pt x="65288" y="78133"/>
                </a:cubicBezTo>
                <a:cubicBezTo>
                  <a:pt x="69029" y="74957"/>
                  <a:pt x="72981" y="71852"/>
                  <a:pt x="77287" y="68958"/>
                </a:cubicBezTo>
                <a:cubicBezTo>
                  <a:pt x="108837" y="47430"/>
                  <a:pt x="151186" y="35714"/>
                  <a:pt x="196711" y="35714"/>
                </a:cubicBezTo>
                <a:close/>
                <a:moveTo>
                  <a:pt x="196711" y="0"/>
                </a:moveTo>
                <a:cubicBezTo>
                  <a:pt x="235672" y="0"/>
                  <a:pt x="273292" y="7835"/>
                  <a:pt x="305477" y="22728"/>
                </a:cubicBezTo>
                <a:cubicBezTo>
                  <a:pt x="331521" y="34796"/>
                  <a:pt x="353120" y="51030"/>
                  <a:pt x="368436" y="70087"/>
                </a:cubicBezTo>
                <a:cubicBezTo>
                  <a:pt x="369142" y="70934"/>
                  <a:pt x="369212" y="72063"/>
                  <a:pt x="368789" y="72981"/>
                </a:cubicBezTo>
                <a:cubicBezTo>
                  <a:pt x="368365" y="73899"/>
                  <a:pt x="367448" y="74534"/>
                  <a:pt x="366389" y="74534"/>
                </a:cubicBezTo>
                <a:lnTo>
                  <a:pt x="358342" y="74675"/>
                </a:lnTo>
                <a:lnTo>
                  <a:pt x="352343" y="74746"/>
                </a:lnTo>
                <a:cubicBezTo>
                  <a:pt x="351567" y="74746"/>
                  <a:pt x="350861" y="74393"/>
                  <a:pt x="350297" y="73828"/>
                </a:cubicBezTo>
                <a:cubicBezTo>
                  <a:pt x="343168" y="66135"/>
                  <a:pt x="334839" y="59006"/>
                  <a:pt x="325381" y="52583"/>
                </a:cubicBezTo>
                <a:cubicBezTo>
                  <a:pt x="291219" y="29221"/>
                  <a:pt x="245483" y="16234"/>
                  <a:pt x="196711" y="16234"/>
                </a:cubicBezTo>
                <a:lnTo>
                  <a:pt x="196570" y="16234"/>
                </a:lnTo>
                <a:cubicBezTo>
                  <a:pt x="159938" y="16234"/>
                  <a:pt x="124647" y="23645"/>
                  <a:pt x="94579" y="37479"/>
                </a:cubicBezTo>
                <a:cubicBezTo>
                  <a:pt x="65500" y="50889"/>
                  <a:pt x="43125" y="69522"/>
                  <a:pt x="29785" y="91050"/>
                </a:cubicBezTo>
                <a:cubicBezTo>
                  <a:pt x="20751" y="105731"/>
                  <a:pt x="16163" y="121118"/>
                  <a:pt x="16163" y="136928"/>
                </a:cubicBezTo>
                <a:cubicBezTo>
                  <a:pt x="16234" y="152738"/>
                  <a:pt x="20751" y="168125"/>
                  <a:pt x="29785" y="182735"/>
                </a:cubicBezTo>
                <a:cubicBezTo>
                  <a:pt x="38679" y="197063"/>
                  <a:pt x="51454" y="210050"/>
                  <a:pt x="67900" y="221273"/>
                </a:cubicBezTo>
                <a:cubicBezTo>
                  <a:pt x="102061" y="244564"/>
                  <a:pt x="147798" y="257551"/>
                  <a:pt x="196570" y="257551"/>
                </a:cubicBezTo>
                <a:lnTo>
                  <a:pt x="196711" y="257551"/>
                </a:lnTo>
                <a:cubicBezTo>
                  <a:pt x="233343" y="257551"/>
                  <a:pt x="268634" y="250211"/>
                  <a:pt x="298701" y="236306"/>
                </a:cubicBezTo>
                <a:cubicBezTo>
                  <a:pt x="320440" y="226284"/>
                  <a:pt x="338933" y="212944"/>
                  <a:pt x="352343" y="197769"/>
                </a:cubicBezTo>
                <a:cubicBezTo>
                  <a:pt x="352908" y="197205"/>
                  <a:pt x="353684" y="196851"/>
                  <a:pt x="354461" y="196851"/>
                </a:cubicBezTo>
                <a:cubicBezTo>
                  <a:pt x="359261" y="196922"/>
                  <a:pt x="363919" y="196993"/>
                  <a:pt x="368295" y="197063"/>
                </a:cubicBezTo>
                <a:cubicBezTo>
                  <a:pt x="369353" y="197063"/>
                  <a:pt x="370271" y="197698"/>
                  <a:pt x="370624" y="198616"/>
                </a:cubicBezTo>
                <a:cubicBezTo>
                  <a:pt x="371047" y="199534"/>
                  <a:pt x="370977" y="200593"/>
                  <a:pt x="370342" y="201440"/>
                </a:cubicBezTo>
                <a:cubicBezTo>
                  <a:pt x="360955" y="213720"/>
                  <a:pt x="348955" y="224943"/>
                  <a:pt x="334627" y="234683"/>
                </a:cubicBezTo>
                <a:cubicBezTo>
                  <a:pt x="297572" y="260022"/>
                  <a:pt x="248659" y="273785"/>
                  <a:pt x="196711" y="273856"/>
                </a:cubicBezTo>
                <a:cubicBezTo>
                  <a:pt x="157750" y="273856"/>
                  <a:pt x="120201" y="266021"/>
                  <a:pt x="87874" y="251129"/>
                </a:cubicBezTo>
                <a:cubicBezTo>
                  <a:pt x="56112" y="236448"/>
                  <a:pt x="31197" y="215838"/>
                  <a:pt x="16022" y="191346"/>
                </a:cubicBezTo>
                <a:cubicBezTo>
                  <a:pt x="5435" y="174265"/>
                  <a:pt x="0" y="155914"/>
                  <a:pt x="0" y="136998"/>
                </a:cubicBezTo>
                <a:lnTo>
                  <a:pt x="0" y="136928"/>
                </a:lnTo>
                <a:lnTo>
                  <a:pt x="0" y="136857"/>
                </a:lnTo>
                <a:cubicBezTo>
                  <a:pt x="0" y="117942"/>
                  <a:pt x="5435" y="99590"/>
                  <a:pt x="16022" y="82509"/>
                </a:cubicBezTo>
                <a:cubicBezTo>
                  <a:pt x="26186" y="66135"/>
                  <a:pt x="40585" y="51525"/>
                  <a:pt x="58794" y="39102"/>
                </a:cubicBezTo>
                <a:cubicBezTo>
                  <a:pt x="95850" y="13834"/>
                  <a:pt x="144833" y="0"/>
                  <a:pt x="196711" y="0"/>
                </a:cubicBezTo>
                <a:close/>
              </a:path>
            </a:pathLst>
          </a:custGeom>
          <a:solidFill>
            <a:schemeClr val="tx1"/>
          </a:solidFill>
        </p:spPr>
        <p:txBody>
          <a:bodyPr wrap="square">
            <a:noAutofit/>
          </a:bodyPr>
          <a:lstStyle/>
          <a:p>
            <a:r>
              <a:rPr lang="de-DE" dirty="0"/>
              <a:t> </a:t>
            </a:r>
            <a:endParaRPr lang="en-GB" dirty="0"/>
          </a:p>
        </p:txBody>
      </p:sp>
    </p:spTree>
    <p:extLst>
      <p:ext uri="{BB962C8B-B14F-4D97-AF65-F5344CB8AC3E}">
        <p14:creationId xmlns:p14="http://schemas.microsoft.com/office/powerpoint/2010/main" val="191223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ckup Smartphon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4032250" cy="2879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C8606688-2807-441A-A4E4-B744296F9EF5}"/>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pic>
        <p:nvPicPr>
          <p:cNvPr id="16" name="Picture 15" descr="A picture containing monitor, sign, sitting, bus&#10;&#10;Description automatically generated">
            <a:extLst>
              <a:ext uri="{FF2B5EF4-FFF2-40B4-BE49-F238E27FC236}">
                <a16:creationId xmlns:a16="http://schemas.microsoft.com/office/drawing/2014/main" id="{1A2BFFE8-1C26-48A0-A43A-E2A4162D5F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96"/>
          <a:stretch/>
        </p:blipFill>
        <p:spPr>
          <a:xfrm>
            <a:off x="5762952" y="900112"/>
            <a:ext cx="2788118" cy="4243388"/>
          </a:xfrm>
          <a:prstGeom prst="rect">
            <a:avLst/>
          </a:prstGeom>
        </p:spPr>
      </p:pic>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589DBEBC-39C4-4765-BE67-3BF1851193A7}" type="datetime1">
              <a:rPr lang="de-DE" noProof="0" smtClean="0"/>
              <a:t>05.03.2024</a:t>
            </a:fld>
            <a:endParaRPr lang="en-US" noProof="0"/>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8" name="Picture Placeholder 17">
            <a:extLst>
              <a:ext uri="{FF2B5EF4-FFF2-40B4-BE49-F238E27FC236}">
                <a16:creationId xmlns:a16="http://schemas.microsoft.com/office/drawing/2014/main" id="{28F8DB2C-412C-426F-98FB-9188E1964873}"/>
              </a:ext>
            </a:extLst>
          </p:cNvPr>
          <p:cNvSpPr>
            <a:spLocks noGrp="1"/>
          </p:cNvSpPr>
          <p:nvPr>
            <p:ph type="pic" sz="quarter" idx="18" hasCustomPrompt="1"/>
          </p:nvPr>
        </p:nvSpPr>
        <p:spPr bwMode="gray">
          <a:xfrm>
            <a:off x="6306148" y="1058763"/>
            <a:ext cx="1673423" cy="3625208"/>
          </a:xfrm>
          <a:custGeom>
            <a:avLst/>
            <a:gdLst>
              <a:gd name="connsiteX0" fmla="*/ 164540 w 1673423"/>
              <a:gd name="connsiteY0" fmla="*/ 29 h 3625208"/>
              <a:gd name="connsiteX1" fmla="*/ 167617 w 1673423"/>
              <a:gd name="connsiteY1" fmla="*/ 154 h 3625208"/>
              <a:gd name="connsiteX2" fmla="*/ 390191 w 1673423"/>
              <a:gd name="connsiteY2" fmla="*/ 154 h 3625208"/>
              <a:gd name="connsiteX3" fmla="*/ 409425 w 1673423"/>
              <a:gd name="connsiteY3" fmla="*/ 8398 h 3625208"/>
              <a:gd name="connsiteX4" fmla="*/ 414921 w 1673423"/>
              <a:gd name="connsiteY4" fmla="*/ 22137 h 3625208"/>
              <a:gd name="connsiteX5" fmla="*/ 414921 w 1673423"/>
              <a:gd name="connsiteY5" fmla="*/ 44119 h 3625208"/>
              <a:gd name="connsiteX6" fmla="*/ 442400 w 1673423"/>
              <a:gd name="connsiteY6" fmla="*/ 96328 h 3625208"/>
              <a:gd name="connsiteX7" fmla="*/ 494608 w 1673423"/>
              <a:gd name="connsiteY7" fmla="*/ 121058 h 3625208"/>
              <a:gd name="connsiteX8" fmla="*/ 1178816 w 1673423"/>
              <a:gd name="connsiteY8" fmla="*/ 121058 h 3625208"/>
              <a:gd name="connsiteX9" fmla="*/ 1228277 w 1673423"/>
              <a:gd name="connsiteY9" fmla="*/ 90832 h 3625208"/>
              <a:gd name="connsiteX10" fmla="*/ 1250259 w 1673423"/>
              <a:gd name="connsiteY10" fmla="*/ 19389 h 3625208"/>
              <a:gd name="connsiteX11" fmla="*/ 1258502 w 1673423"/>
              <a:gd name="connsiteY11" fmla="*/ 5650 h 3625208"/>
              <a:gd name="connsiteX12" fmla="*/ 1274989 w 1673423"/>
              <a:gd name="connsiteY12" fmla="*/ 154 h 3625208"/>
              <a:gd name="connsiteX13" fmla="*/ 1489319 w 1673423"/>
              <a:gd name="connsiteY13" fmla="*/ 154 h 3625208"/>
              <a:gd name="connsiteX14" fmla="*/ 1626710 w 1673423"/>
              <a:gd name="connsiteY14" fmla="*/ 52363 h 3625208"/>
              <a:gd name="connsiteX15" fmla="*/ 1673423 w 1673423"/>
              <a:gd name="connsiteY15" fmla="*/ 170519 h 3625208"/>
              <a:gd name="connsiteX16" fmla="*/ 1673423 w 1673423"/>
              <a:gd name="connsiteY16" fmla="*/ 3459661 h 3625208"/>
              <a:gd name="connsiteX17" fmla="*/ 1637701 w 1673423"/>
              <a:gd name="connsiteY17" fmla="*/ 3569575 h 3625208"/>
              <a:gd name="connsiteX18" fmla="*/ 1533284 w 1673423"/>
              <a:gd name="connsiteY18" fmla="*/ 3624531 h 3625208"/>
              <a:gd name="connsiteX19" fmla="*/ 1255754 w 1673423"/>
              <a:gd name="connsiteY19" fmla="*/ 3624531 h 3625208"/>
              <a:gd name="connsiteX20" fmla="*/ 170365 w 1673423"/>
              <a:gd name="connsiteY20" fmla="*/ 3624531 h 3625208"/>
              <a:gd name="connsiteX21" fmla="*/ 38470 w 1673423"/>
              <a:gd name="connsiteY21" fmla="*/ 3575070 h 3625208"/>
              <a:gd name="connsiteX22" fmla="*/ 0 w 1673423"/>
              <a:gd name="connsiteY22" fmla="*/ 3459661 h 3625208"/>
              <a:gd name="connsiteX23" fmla="*/ 0 w 1673423"/>
              <a:gd name="connsiteY23" fmla="*/ 156780 h 3625208"/>
              <a:gd name="connsiteX24" fmla="*/ 49461 w 1673423"/>
              <a:gd name="connsiteY24" fmla="*/ 44119 h 3625208"/>
              <a:gd name="connsiteX25" fmla="*/ 164540 w 1673423"/>
              <a:gd name="connsiteY25" fmla="*/ 29 h 36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3423" h="3625208">
                <a:moveTo>
                  <a:pt x="164540" y="29"/>
                </a:moveTo>
                <a:cubicBezTo>
                  <a:pt x="166533" y="74"/>
                  <a:pt x="167617" y="154"/>
                  <a:pt x="167617" y="154"/>
                </a:cubicBezTo>
                <a:lnTo>
                  <a:pt x="390191" y="154"/>
                </a:lnTo>
                <a:cubicBezTo>
                  <a:pt x="390191" y="154"/>
                  <a:pt x="399694" y="-1334"/>
                  <a:pt x="409425" y="8398"/>
                </a:cubicBezTo>
                <a:cubicBezTo>
                  <a:pt x="414921" y="13894"/>
                  <a:pt x="414921" y="22137"/>
                  <a:pt x="414921" y="22137"/>
                </a:cubicBezTo>
                <a:lnTo>
                  <a:pt x="414921" y="44119"/>
                </a:lnTo>
                <a:cubicBezTo>
                  <a:pt x="414921" y="44119"/>
                  <a:pt x="419615" y="76521"/>
                  <a:pt x="442400" y="96328"/>
                </a:cubicBezTo>
                <a:cubicBezTo>
                  <a:pt x="469420" y="119799"/>
                  <a:pt x="494608" y="121058"/>
                  <a:pt x="494608" y="121058"/>
                </a:cubicBezTo>
                <a:lnTo>
                  <a:pt x="1178816" y="121058"/>
                </a:lnTo>
                <a:cubicBezTo>
                  <a:pt x="1178816" y="121058"/>
                  <a:pt x="1207553" y="117051"/>
                  <a:pt x="1228277" y="90832"/>
                </a:cubicBezTo>
                <a:cubicBezTo>
                  <a:pt x="1251518" y="61522"/>
                  <a:pt x="1250259" y="19389"/>
                  <a:pt x="1250259" y="19389"/>
                </a:cubicBezTo>
                <a:cubicBezTo>
                  <a:pt x="1250259" y="19389"/>
                  <a:pt x="1252892" y="10687"/>
                  <a:pt x="1258502" y="5650"/>
                </a:cubicBezTo>
                <a:cubicBezTo>
                  <a:pt x="1265486" y="-533"/>
                  <a:pt x="1274989" y="154"/>
                  <a:pt x="1274989" y="154"/>
                </a:cubicBezTo>
                <a:lnTo>
                  <a:pt x="1489319" y="154"/>
                </a:lnTo>
                <a:cubicBezTo>
                  <a:pt x="1489319" y="154"/>
                  <a:pt x="1577593" y="-761"/>
                  <a:pt x="1626710" y="52363"/>
                </a:cubicBezTo>
                <a:cubicBezTo>
                  <a:pt x="1673423" y="102968"/>
                  <a:pt x="1673423" y="170519"/>
                  <a:pt x="1673423" y="170519"/>
                </a:cubicBezTo>
                <a:lnTo>
                  <a:pt x="1673423" y="3459661"/>
                </a:lnTo>
                <a:cubicBezTo>
                  <a:pt x="1673423" y="3459661"/>
                  <a:pt x="1671363" y="3524464"/>
                  <a:pt x="1637701" y="3569575"/>
                </a:cubicBezTo>
                <a:cubicBezTo>
                  <a:pt x="1596256" y="3625103"/>
                  <a:pt x="1533284" y="3624531"/>
                  <a:pt x="1533284" y="3624531"/>
                </a:cubicBezTo>
                <a:lnTo>
                  <a:pt x="1255754" y="3624531"/>
                </a:lnTo>
                <a:lnTo>
                  <a:pt x="170365" y="3624531"/>
                </a:lnTo>
                <a:cubicBezTo>
                  <a:pt x="170365" y="3624531"/>
                  <a:pt x="94342" y="3634836"/>
                  <a:pt x="38470" y="3575070"/>
                </a:cubicBezTo>
                <a:cubicBezTo>
                  <a:pt x="2519" y="3536601"/>
                  <a:pt x="0" y="3459661"/>
                  <a:pt x="0" y="3459661"/>
                </a:cubicBezTo>
                <a:lnTo>
                  <a:pt x="0" y="156780"/>
                </a:lnTo>
                <a:cubicBezTo>
                  <a:pt x="0" y="156780"/>
                  <a:pt x="3436" y="90489"/>
                  <a:pt x="49461" y="44119"/>
                </a:cubicBezTo>
                <a:cubicBezTo>
                  <a:pt x="92138" y="1142"/>
                  <a:pt x="150593" y="-286"/>
                  <a:pt x="164540" y="29"/>
                </a:cubicBezTo>
                <a:close/>
              </a:path>
            </a:pathLst>
          </a:custGeom>
        </p:spPr>
        <p:txBody>
          <a:bodyPr wrap="square">
            <a:noAutofit/>
          </a:bodyPr>
          <a:lstStyle/>
          <a:p>
            <a:r>
              <a:rPr lang="de-DE" dirty="0"/>
              <a:t> </a:t>
            </a:r>
            <a:endParaRPr lang="en-GB" dirty="0"/>
          </a:p>
        </p:txBody>
      </p:sp>
    </p:spTree>
    <p:extLst>
      <p:ext uri="{BB962C8B-B14F-4D97-AF65-F5344CB8AC3E}">
        <p14:creationId xmlns:p14="http://schemas.microsoft.com/office/powerpoint/2010/main" val="124009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ckup Table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2881311" cy="28797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2">
            <a:extLst>
              <a:ext uri="{FF2B5EF4-FFF2-40B4-BE49-F238E27FC236}">
                <a16:creationId xmlns:a16="http://schemas.microsoft.com/office/drawing/2014/main" id="{C8606688-2807-441A-A4E4-B744296F9EF5}"/>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pic>
        <p:nvPicPr>
          <p:cNvPr id="11" name="Picture 10" descr="A picture containing monitor, sitting, screen, computer&#10;&#10;Description automatically generated">
            <a:extLst>
              <a:ext uri="{FF2B5EF4-FFF2-40B4-BE49-F238E27FC236}">
                <a16:creationId xmlns:a16="http://schemas.microsoft.com/office/drawing/2014/main" id="{F0A3B54D-B067-4B0D-B39E-3C71C6EB0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509" y="854857"/>
            <a:ext cx="5669799" cy="4266524"/>
          </a:xfrm>
          <a:prstGeom prst="rect">
            <a:avLst/>
          </a:prstGeom>
        </p:spPr>
      </p:pic>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589DBEBC-39C4-4765-BE67-3BF1851193A7}" type="datetime1">
              <a:rPr lang="de-DE" noProof="0" smtClean="0"/>
              <a:t>05.03.2024</a:t>
            </a:fld>
            <a:endParaRPr lang="en-US" noProof="0"/>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9" name="Picture Placeholder 18">
            <a:extLst>
              <a:ext uri="{FF2B5EF4-FFF2-40B4-BE49-F238E27FC236}">
                <a16:creationId xmlns:a16="http://schemas.microsoft.com/office/drawing/2014/main" id="{60BE6800-9C4F-4A5D-885B-047B52AF51E9}"/>
              </a:ext>
            </a:extLst>
          </p:cNvPr>
          <p:cNvSpPr>
            <a:spLocks noGrp="1"/>
          </p:cNvSpPr>
          <p:nvPr>
            <p:ph type="pic" sz="quarter" idx="18" hasCustomPrompt="1"/>
          </p:nvPr>
        </p:nvSpPr>
        <p:spPr bwMode="gray">
          <a:xfrm>
            <a:off x="4057652" y="1110855"/>
            <a:ext cx="4680941" cy="3496865"/>
          </a:xfrm>
          <a:custGeom>
            <a:avLst/>
            <a:gdLst>
              <a:gd name="connsiteX0" fmla="*/ 52383 w 4680941"/>
              <a:gd name="connsiteY0" fmla="*/ 0 h 3496865"/>
              <a:gd name="connsiteX1" fmla="*/ 4628558 w 4680941"/>
              <a:gd name="connsiteY1" fmla="*/ 0 h 3496865"/>
              <a:gd name="connsiteX2" fmla="*/ 4680941 w 4680941"/>
              <a:gd name="connsiteY2" fmla="*/ 52383 h 3496865"/>
              <a:gd name="connsiteX3" fmla="*/ 4680941 w 4680941"/>
              <a:gd name="connsiteY3" fmla="*/ 3444482 h 3496865"/>
              <a:gd name="connsiteX4" fmla="*/ 4628558 w 4680941"/>
              <a:gd name="connsiteY4" fmla="*/ 3496865 h 3496865"/>
              <a:gd name="connsiteX5" fmla="*/ 52383 w 4680941"/>
              <a:gd name="connsiteY5" fmla="*/ 3496865 h 3496865"/>
              <a:gd name="connsiteX6" fmla="*/ 0 w 4680941"/>
              <a:gd name="connsiteY6" fmla="*/ 3444482 h 3496865"/>
              <a:gd name="connsiteX7" fmla="*/ 0 w 4680941"/>
              <a:gd name="connsiteY7" fmla="*/ 52383 h 3496865"/>
              <a:gd name="connsiteX8" fmla="*/ 52383 w 4680941"/>
              <a:gd name="connsiteY8" fmla="*/ 0 h 349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941" h="3496865">
                <a:moveTo>
                  <a:pt x="52383" y="0"/>
                </a:moveTo>
                <a:lnTo>
                  <a:pt x="4628558" y="0"/>
                </a:lnTo>
                <a:cubicBezTo>
                  <a:pt x="4657488" y="0"/>
                  <a:pt x="4680941" y="23453"/>
                  <a:pt x="4680941" y="52383"/>
                </a:cubicBezTo>
                <a:lnTo>
                  <a:pt x="4680941" y="3444482"/>
                </a:lnTo>
                <a:cubicBezTo>
                  <a:pt x="4680941" y="3473413"/>
                  <a:pt x="4657488" y="3496865"/>
                  <a:pt x="4628558" y="3496865"/>
                </a:cubicBezTo>
                <a:lnTo>
                  <a:pt x="52383" y="3496865"/>
                </a:lnTo>
                <a:cubicBezTo>
                  <a:pt x="23452" y="3496865"/>
                  <a:pt x="0" y="3473413"/>
                  <a:pt x="0" y="3444482"/>
                </a:cubicBezTo>
                <a:lnTo>
                  <a:pt x="0" y="52383"/>
                </a:lnTo>
                <a:cubicBezTo>
                  <a:pt x="0" y="23453"/>
                  <a:pt x="23452" y="0"/>
                  <a:pt x="52383" y="0"/>
                </a:cubicBezTo>
                <a:close/>
              </a:path>
            </a:pathLst>
          </a:custGeom>
        </p:spPr>
        <p:txBody>
          <a:bodyPr wrap="square">
            <a:noAutofit/>
          </a:bodyPr>
          <a:lstStyle/>
          <a:p>
            <a:r>
              <a:rPr lang="de-DE" dirty="0"/>
              <a:t> </a:t>
            </a:r>
            <a:endParaRPr lang="en-GB" dirty="0"/>
          </a:p>
        </p:txBody>
      </p:sp>
    </p:spTree>
    <p:extLst>
      <p:ext uri="{BB962C8B-B14F-4D97-AF65-F5344CB8AC3E}">
        <p14:creationId xmlns:p14="http://schemas.microsoft.com/office/powerpoint/2010/main" val="243256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ckup Notebook">
    <p:spTree>
      <p:nvGrpSpPr>
        <p:cNvPr id="1" name=""/>
        <p:cNvGrpSpPr/>
        <p:nvPr/>
      </p:nvGrpSpPr>
      <p:grpSpPr>
        <a:xfrm>
          <a:off x="0" y="0"/>
          <a:ext cx="0" cy="0"/>
          <a:chOff x="0" y="0"/>
          <a:chExt cx="0" cy="0"/>
        </a:xfrm>
      </p:grpSpPr>
      <p:pic>
        <p:nvPicPr>
          <p:cNvPr id="15" name="Grafik 10">
            <a:extLst>
              <a:ext uri="{FF2B5EF4-FFF2-40B4-BE49-F238E27FC236}">
                <a16:creationId xmlns:a16="http://schemas.microsoft.com/office/drawing/2014/main" id="{C4B1A93E-5463-472D-9FC7-788FEE8008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88"/>
          <a:stretch/>
        </p:blipFill>
        <p:spPr>
          <a:xfrm>
            <a:off x="1988677" y="531161"/>
            <a:ext cx="7155324" cy="4382711"/>
          </a:xfrm>
          <a:prstGeom prst="rect">
            <a:avLst/>
          </a:prstGeom>
        </p:spPr>
      </p:pic>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589DBEBC-39C4-4765-BE67-3BF1851193A7}" type="datetime1">
              <a:rPr lang="de-DE" noProof="0" smtClean="0"/>
              <a:t>05.03.2024</a:t>
            </a:fld>
            <a:endParaRPr lang="en-US" noProof="0"/>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8" name="Picture Placeholder 17">
            <a:extLst>
              <a:ext uri="{FF2B5EF4-FFF2-40B4-BE49-F238E27FC236}">
                <a16:creationId xmlns:a16="http://schemas.microsoft.com/office/drawing/2014/main" id="{77AF3CFD-A106-45DE-A7CD-C4658C749858}"/>
              </a:ext>
            </a:extLst>
          </p:cNvPr>
          <p:cNvSpPr>
            <a:spLocks noGrp="1"/>
          </p:cNvSpPr>
          <p:nvPr>
            <p:ph type="pic" sz="quarter" idx="18" hasCustomPrompt="1"/>
          </p:nvPr>
        </p:nvSpPr>
        <p:spPr bwMode="gray">
          <a:xfrm>
            <a:off x="3175397" y="1107579"/>
            <a:ext cx="5261372" cy="3294759"/>
          </a:xfrm>
          <a:custGeom>
            <a:avLst/>
            <a:gdLst>
              <a:gd name="connsiteX0" fmla="*/ 0 w 5261372"/>
              <a:gd name="connsiteY0" fmla="*/ 0 h 3294759"/>
              <a:gd name="connsiteX1" fmla="*/ 5261372 w 5261372"/>
              <a:gd name="connsiteY1" fmla="*/ 0 h 3294759"/>
              <a:gd name="connsiteX2" fmla="*/ 5261372 w 5261372"/>
              <a:gd name="connsiteY2" fmla="*/ 3294759 h 3294759"/>
              <a:gd name="connsiteX3" fmla="*/ 0 w 5261372"/>
              <a:gd name="connsiteY3" fmla="*/ 3294759 h 3294759"/>
            </a:gdLst>
            <a:ahLst/>
            <a:cxnLst>
              <a:cxn ang="0">
                <a:pos x="connsiteX0" y="connsiteY0"/>
              </a:cxn>
              <a:cxn ang="0">
                <a:pos x="connsiteX1" y="connsiteY1"/>
              </a:cxn>
              <a:cxn ang="0">
                <a:pos x="connsiteX2" y="connsiteY2"/>
              </a:cxn>
              <a:cxn ang="0">
                <a:pos x="connsiteX3" y="connsiteY3"/>
              </a:cxn>
            </a:cxnLst>
            <a:rect l="l" t="t" r="r" b="b"/>
            <a:pathLst>
              <a:path w="5261372" h="3294759">
                <a:moveTo>
                  <a:pt x="0" y="0"/>
                </a:moveTo>
                <a:lnTo>
                  <a:pt x="5261372" y="0"/>
                </a:lnTo>
                <a:lnTo>
                  <a:pt x="5261372" y="3294759"/>
                </a:lnTo>
                <a:lnTo>
                  <a:pt x="0" y="3294759"/>
                </a:lnTo>
                <a:close/>
              </a:path>
            </a:pathLst>
          </a:custGeom>
        </p:spPr>
        <p:txBody>
          <a:bodyPr wrap="square">
            <a:noAutofit/>
          </a:bodyPr>
          <a:lstStyle/>
          <a:p>
            <a:r>
              <a:rPr lang="de-DE" dirty="0"/>
              <a:t> </a:t>
            </a:r>
            <a:endParaRPr lang="en-GB" dirty="0"/>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2305049" cy="28797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2">
            <a:extLst>
              <a:ext uri="{FF2B5EF4-FFF2-40B4-BE49-F238E27FC236}">
                <a16:creationId xmlns:a16="http://schemas.microsoft.com/office/drawing/2014/main" id="{C8606688-2807-441A-A4E4-B744296F9EF5}"/>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Tree>
    <p:extLst>
      <p:ext uri="{BB962C8B-B14F-4D97-AF65-F5344CB8AC3E}">
        <p14:creationId xmlns:p14="http://schemas.microsoft.com/office/powerpoint/2010/main" val="363608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ckup Monito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89" y="1708150"/>
            <a:ext cx="3168649" cy="28797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2">
            <a:extLst>
              <a:ext uri="{FF2B5EF4-FFF2-40B4-BE49-F238E27FC236}">
                <a16:creationId xmlns:a16="http://schemas.microsoft.com/office/drawing/2014/main" id="{C8606688-2807-441A-A4E4-B744296F9EF5}"/>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pic>
        <p:nvPicPr>
          <p:cNvPr id="11" name="Grafik 11" descr="Ein Bild, das Elektronik, Monitor, drinnen, Tisch enthält.&#10;&#10;Automatisch generierte Beschreibung">
            <a:extLst>
              <a:ext uri="{FF2B5EF4-FFF2-40B4-BE49-F238E27FC236}">
                <a16:creationId xmlns:a16="http://schemas.microsoft.com/office/drawing/2014/main" id="{0F449477-53EA-4CD5-B995-8F759546F9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29"/>
          <a:stretch/>
        </p:blipFill>
        <p:spPr>
          <a:xfrm>
            <a:off x="4071903" y="951751"/>
            <a:ext cx="4702445" cy="4191749"/>
          </a:xfrm>
          <a:prstGeom prst="rect">
            <a:avLst/>
          </a:prstGeom>
        </p:spPr>
      </p:pic>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589DBEBC-39C4-4765-BE67-3BF1851193A7}" type="datetime1">
              <a:rPr lang="de-DE" noProof="0" smtClean="0"/>
              <a:t>05.03.2024</a:t>
            </a:fld>
            <a:endParaRPr lang="en-US" noProof="0"/>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9" name="Picture Placeholder 18">
            <a:extLst>
              <a:ext uri="{FF2B5EF4-FFF2-40B4-BE49-F238E27FC236}">
                <a16:creationId xmlns:a16="http://schemas.microsoft.com/office/drawing/2014/main" id="{B09C91F1-D074-40C5-B66C-BC8434DD9AA4}"/>
              </a:ext>
            </a:extLst>
          </p:cNvPr>
          <p:cNvSpPr>
            <a:spLocks noGrp="1"/>
          </p:cNvSpPr>
          <p:nvPr>
            <p:ph type="pic" sz="quarter" idx="18" hasCustomPrompt="1"/>
          </p:nvPr>
        </p:nvSpPr>
        <p:spPr bwMode="gray">
          <a:xfrm>
            <a:off x="4235551" y="1114425"/>
            <a:ext cx="4375151" cy="2461022"/>
          </a:xfrm>
          <a:custGeom>
            <a:avLst/>
            <a:gdLst>
              <a:gd name="connsiteX0" fmla="*/ 0 w 4375151"/>
              <a:gd name="connsiteY0" fmla="*/ 0 h 2461022"/>
              <a:gd name="connsiteX1" fmla="*/ 4375151 w 4375151"/>
              <a:gd name="connsiteY1" fmla="*/ 0 h 2461022"/>
              <a:gd name="connsiteX2" fmla="*/ 4375151 w 4375151"/>
              <a:gd name="connsiteY2" fmla="*/ 2461022 h 2461022"/>
              <a:gd name="connsiteX3" fmla="*/ 0 w 4375151"/>
              <a:gd name="connsiteY3" fmla="*/ 2461022 h 2461022"/>
            </a:gdLst>
            <a:ahLst/>
            <a:cxnLst>
              <a:cxn ang="0">
                <a:pos x="connsiteX0" y="connsiteY0"/>
              </a:cxn>
              <a:cxn ang="0">
                <a:pos x="connsiteX1" y="connsiteY1"/>
              </a:cxn>
              <a:cxn ang="0">
                <a:pos x="connsiteX2" y="connsiteY2"/>
              </a:cxn>
              <a:cxn ang="0">
                <a:pos x="connsiteX3" y="connsiteY3"/>
              </a:cxn>
            </a:cxnLst>
            <a:rect l="l" t="t" r="r" b="b"/>
            <a:pathLst>
              <a:path w="4375151" h="2461022">
                <a:moveTo>
                  <a:pt x="0" y="0"/>
                </a:moveTo>
                <a:lnTo>
                  <a:pt x="4375151" y="0"/>
                </a:lnTo>
                <a:lnTo>
                  <a:pt x="4375151" y="2461022"/>
                </a:lnTo>
                <a:lnTo>
                  <a:pt x="0" y="2461022"/>
                </a:lnTo>
                <a:close/>
              </a:path>
            </a:pathLst>
          </a:custGeom>
        </p:spPr>
        <p:txBody>
          <a:bodyPr wrap="square">
            <a:noAutofit/>
          </a:bodyPr>
          <a:lstStyle/>
          <a:p>
            <a:r>
              <a:rPr lang="de-DE" dirty="0"/>
              <a:t> </a:t>
            </a:r>
            <a:endParaRPr lang="en-GB" dirty="0"/>
          </a:p>
        </p:txBody>
      </p:sp>
    </p:spTree>
    <p:extLst>
      <p:ext uri="{BB962C8B-B14F-4D97-AF65-F5344CB8AC3E}">
        <p14:creationId xmlns:p14="http://schemas.microsoft.com/office/powerpoint/2010/main" val="328817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ckup Smartphone + Monitor">
    <p:spTree>
      <p:nvGrpSpPr>
        <p:cNvPr id="1" name=""/>
        <p:cNvGrpSpPr/>
        <p:nvPr/>
      </p:nvGrpSpPr>
      <p:grpSpPr>
        <a:xfrm>
          <a:off x="0" y="0"/>
          <a:ext cx="0" cy="0"/>
          <a:chOff x="0" y="0"/>
          <a:chExt cx="0" cy="0"/>
        </a:xfrm>
      </p:grpSpPr>
      <p:pic>
        <p:nvPicPr>
          <p:cNvPr id="15" name="Grafik 11" descr="Ein Bild, das Elektronik, Monitor, drinnen, Tisch enthält.&#10;&#10;Automatisch generierte Beschreibung">
            <a:extLst>
              <a:ext uri="{FF2B5EF4-FFF2-40B4-BE49-F238E27FC236}">
                <a16:creationId xmlns:a16="http://schemas.microsoft.com/office/drawing/2014/main" id="{F7FFA279-A3E1-4BEF-8F07-8E2F258B1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8580" y="951752"/>
            <a:ext cx="4324475" cy="3890960"/>
          </a:xfrm>
          <a:prstGeom prst="rect">
            <a:avLst/>
          </a:prstGeom>
        </p:spPr>
      </p:pic>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2" name="Text Placeholder 4">
            <a:extLst>
              <a:ext uri="{FF2B5EF4-FFF2-40B4-BE49-F238E27FC236}">
                <a16:creationId xmlns:a16="http://schemas.microsoft.com/office/drawing/2014/main" id="{DA4914BF-E44E-4B99-8628-EE7F1CE120DD}"/>
              </a:ext>
            </a:extLst>
          </p:cNvPr>
          <p:cNvSpPr>
            <a:spLocks noGrp="1"/>
          </p:cNvSpPr>
          <p:nvPr>
            <p:ph type="body" sz="quarter" idx="14"/>
          </p:nvPr>
        </p:nvSpPr>
        <p:spPr bwMode="gray">
          <a:xfrm>
            <a:off x="395290" y="1708150"/>
            <a:ext cx="2592386" cy="287972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2">
            <a:extLst>
              <a:ext uri="{FF2B5EF4-FFF2-40B4-BE49-F238E27FC236}">
                <a16:creationId xmlns:a16="http://schemas.microsoft.com/office/drawing/2014/main" id="{C8606688-2807-441A-A4E4-B744296F9EF5}"/>
              </a:ext>
            </a:extLst>
          </p:cNvPr>
          <p:cNvSpPr>
            <a:spLocks noGrp="1"/>
          </p:cNvSpPr>
          <p:nvPr>
            <p:ph type="body" sz="quarter" idx="17" hasCustomPrompt="1"/>
          </p:nvPr>
        </p:nvSpPr>
        <p:spPr bwMode="gray">
          <a:xfrm>
            <a:off x="395289" y="1131888"/>
            <a:ext cx="1407071" cy="286450"/>
          </a:xfrm>
          <a:solidFill>
            <a:schemeClr val="bg2"/>
          </a:solidFill>
        </p:spPr>
        <p:txBody>
          <a:bodyPr wrap="none" lIns="180000" tIns="64800" rIns="180000" bIns="36000" anchor="t" anchorCtr="0">
            <a:sp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589DBEBC-39C4-4765-BE67-3BF1851193A7}" type="datetime1">
              <a:rPr lang="de-DE" noProof="0" smtClean="0"/>
              <a:t>05.03.2024</a:t>
            </a:fld>
            <a:endParaRPr lang="en-US" noProof="0"/>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32" name="Picture Placeholder 31">
            <a:extLst>
              <a:ext uri="{FF2B5EF4-FFF2-40B4-BE49-F238E27FC236}">
                <a16:creationId xmlns:a16="http://schemas.microsoft.com/office/drawing/2014/main" id="{16BE410A-7AAC-43AE-95F6-3BA7D4A2E97E}"/>
              </a:ext>
            </a:extLst>
          </p:cNvPr>
          <p:cNvSpPr>
            <a:spLocks noGrp="1"/>
          </p:cNvSpPr>
          <p:nvPr>
            <p:ph type="pic" sz="quarter" idx="18" hasCustomPrompt="1"/>
          </p:nvPr>
        </p:nvSpPr>
        <p:spPr bwMode="gray">
          <a:xfrm>
            <a:off x="4609074" y="1101352"/>
            <a:ext cx="4023488" cy="2263211"/>
          </a:xfrm>
          <a:custGeom>
            <a:avLst/>
            <a:gdLst>
              <a:gd name="connsiteX0" fmla="*/ 0 w 4023488"/>
              <a:gd name="connsiteY0" fmla="*/ 0 h 2263211"/>
              <a:gd name="connsiteX1" fmla="*/ 4023488 w 4023488"/>
              <a:gd name="connsiteY1" fmla="*/ 0 h 2263211"/>
              <a:gd name="connsiteX2" fmla="*/ 4023488 w 4023488"/>
              <a:gd name="connsiteY2" fmla="*/ 2263211 h 2263211"/>
              <a:gd name="connsiteX3" fmla="*/ 209623 w 4023488"/>
              <a:gd name="connsiteY3" fmla="*/ 2263211 h 2263211"/>
              <a:gd name="connsiteX4" fmla="*/ 209623 w 4023488"/>
              <a:gd name="connsiteY4" fmla="*/ 1837111 h 2263211"/>
              <a:gd name="connsiteX5" fmla="*/ 212612 w 4023488"/>
              <a:gd name="connsiteY5" fmla="*/ 1837111 h 2263211"/>
              <a:gd name="connsiteX6" fmla="*/ 220101 w 4023488"/>
              <a:gd name="connsiteY6" fmla="*/ 1829622 h 2263211"/>
              <a:gd name="connsiteX7" fmla="*/ 220101 w 4023488"/>
              <a:gd name="connsiteY7" fmla="*/ 1558850 h 2263211"/>
              <a:gd name="connsiteX8" fmla="*/ 212612 w 4023488"/>
              <a:gd name="connsiteY8" fmla="*/ 1551361 h 2263211"/>
              <a:gd name="connsiteX9" fmla="*/ 209623 w 4023488"/>
              <a:gd name="connsiteY9" fmla="*/ 1551361 h 2263211"/>
              <a:gd name="connsiteX10" fmla="*/ 209623 w 4023488"/>
              <a:gd name="connsiteY10" fmla="*/ 1114905 h 2263211"/>
              <a:gd name="connsiteX11" fmla="*/ 32669 w 4023488"/>
              <a:gd name="connsiteY11" fmla="*/ 937951 h 2263211"/>
              <a:gd name="connsiteX12" fmla="*/ 0 w 4023488"/>
              <a:gd name="connsiteY12" fmla="*/ 937951 h 226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3488" h="2263211">
                <a:moveTo>
                  <a:pt x="0" y="0"/>
                </a:moveTo>
                <a:lnTo>
                  <a:pt x="4023488" y="0"/>
                </a:lnTo>
                <a:lnTo>
                  <a:pt x="4023488" y="2263211"/>
                </a:lnTo>
                <a:lnTo>
                  <a:pt x="209623" y="2263211"/>
                </a:lnTo>
                <a:lnTo>
                  <a:pt x="209623" y="1837111"/>
                </a:lnTo>
                <a:lnTo>
                  <a:pt x="212612" y="1837111"/>
                </a:lnTo>
                <a:cubicBezTo>
                  <a:pt x="216748" y="1837111"/>
                  <a:pt x="220101" y="1833758"/>
                  <a:pt x="220101" y="1829622"/>
                </a:cubicBezTo>
                <a:lnTo>
                  <a:pt x="220101" y="1558850"/>
                </a:lnTo>
                <a:cubicBezTo>
                  <a:pt x="220101" y="1554714"/>
                  <a:pt x="216748" y="1551361"/>
                  <a:pt x="212612" y="1551361"/>
                </a:cubicBezTo>
                <a:lnTo>
                  <a:pt x="209623" y="1551361"/>
                </a:lnTo>
                <a:lnTo>
                  <a:pt x="209623" y="1114905"/>
                </a:lnTo>
                <a:cubicBezTo>
                  <a:pt x="209623" y="1017176"/>
                  <a:pt x="130398" y="937951"/>
                  <a:pt x="32669" y="937951"/>
                </a:cubicBezTo>
                <a:lnTo>
                  <a:pt x="0" y="937951"/>
                </a:lnTo>
                <a:close/>
              </a:path>
            </a:pathLst>
          </a:custGeom>
          <a:solidFill>
            <a:schemeClr val="bg1"/>
          </a:solidFill>
        </p:spPr>
        <p:txBody>
          <a:bodyPr wrap="square">
            <a:noAutofit/>
          </a:bodyPr>
          <a:lstStyle>
            <a:lvl1pPr>
              <a:defRPr/>
            </a:lvl1pPr>
          </a:lstStyle>
          <a:p>
            <a:r>
              <a:rPr lang="de-DE" dirty="0"/>
              <a:t> </a:t>
            </a:r>
            <a:endParaRPr lang="en-GB" dirty="0"/>
          </a:p>
        </p:txBody>
      </p:sp>
      <p:pic>
        <p:nvPicPr>
          <p:cNvPr id="17" name="Picture 16" descr="A picture containing monitor, sign, sitting, bus&#10;&#10;Description automatically generated">
            <a:extLst>
              <a:ext uri="{FF2B5EF4-FFF2-40B4-BE49-F238E27FC236}">
                <a16:creationId xmlns:a16="http://schemas.microsoft.com/office/drawing/2014/main" id="{7E951575-78D2-4760-8F61-7E80BA4730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764" y="1995051"/>
            <a:ext cx="1964203" cy="3091299"/>
          </a:xfrm>
          <a:prstGeom prst="rect">
            <a:avLst/>
          </a:prstGeom>
        </p:spPr>
      </p:pic>
      <p:sp>
        <p:nvSpPr>
          <p:cNvPr id="23" name="Picture Placeholder 22">
            <a:extLst>
              <a:ext uri="{FF2B5EF4-FFF2-40B4-BE49-F238E27FC236}">
                <a16:creationId xmlns:a16="http://schemas.microsoft.com/office/drawing/2014/main" id="{7F8BDEA4-CBE4-4A41-BF8A-B16A0D3AB88E}"/>
              </a:ext>
            </a:extLst>
          </p:cNvPr>
          <p:cNvSpPr>
            <a:spLocks noGrp="1"/>
          </p:cNvSpPr>
          <p:nvPr>
            <p:ph type="pic" sz="quarter" idx="19" hasCustomPrompt="1"/>
          </p:nvPr>
        </p:nvSpPr>
        <p:spPr bwMode="gray">
          <a:xfrm>
            <a:off x="3570440" y="2106819"/>
            <a:ext cx="1178911" cy="2553925"/>
          </a:xfrm>
          <a:custGeom>
            <a:avLst/>
            <a:gdLst>
              <a:gd name="connsiteX0" fmla="*/ 115917 w 1178911"/>
              <a:gd name="connsiteY0" fmla="*/ 20 h 2553925"/>
              <a:gd name="connsiteX1" fmla="*/ 118084 w 1178911"/>
              <a:gd name="connsiteY1" fmla="*/ 108 h 2553925"/>
              <a:gd name="connsiteX2" fmla="*/ 274886 w 1178911"/>
              <a:gd name="connsiteY2" fmla="*/ 108 h 2553925"/>
              <a:gd name="connsiteX3" fmla="*/ 288436 w 1178911"/>
              <a:gd name="connsiteY3" fmla="*/ 5916 h 2553925"/>
              <a:gd name="connsiteX4" fmla="*/ 292308 w 1178911"/>
              <a:gd name="connsiteY4" fmla="*/ 15595 h 2553925"/>
              <a:gd name="connsiteX5" fmla="*/ 292308 w 1178911"/>
              <a:gd name="connsiteY5" fmla="*/ 31081 h 2553925"/>
              <a:gd name="connsiteX6" fmla="*/ 311667 w 1178911"/>
              <a:gd name="connsiteY6" fmla="*/ 67862 h 2553925"/>
              <a:gd name="connsiteX7" fmla="*/ 348447 w 1178911"/>
              <a:gd name="connsiteY7" fmla="*/ 85284 h 2553925"/>
              <a:gd name="connsiteX8" fmla="*/ 830465 w 1178911"/>
              <a:gd name="connsiteY8" fmla="*/ 85284 h 2553925"/>
              <a:gd name="connsiteX9" fmla="*/ 865310 w 1178911"/>
              <a:gd name="connsiteY9" fmla="*/ 63990 h 2553925"/>
              <a:gd name="connsiteX10" fmla="*/ 880796 w 1178911"/>
              <a:gd name="connsiteY10" fmla="*/ 13659 h 2553925"/>
              <a:gd name="connsiteX11" fmla="*/ 886603 w 1178911"/>
              <a:gd name="connsiteY11" fmla="*/ 3980 h 2553925"/>
              <a:gd name="connsiteX12" fmla="*/ 898218 w 1178911"/>
              <a:gd name="connsiteY12" fmla="*/ 108 h 2553925"/>
              <a:gd name="connsiteX13" fmla="*/ 1049212 w 1178911"/>
              <a:gd name="connsiteY13" fmla="*/ 108 h 2553925"/>
              <a:gd name="connsiteX14" fmla="*/ 1146002 w 1178911"/>
              <a:gd name="connsiteY14" fmla="*/ 36889 h 2553925"/>
              <a:gd name="connsiteX15" fmla="*/ 1178911 w 1178911"/>
              <a:gd name="connsiteY15" fmla="*/ 120129 h 2553925"/>
              <a:gd name="connsiteX16" fmla="*/ 1178911 w 1178911"/>
              <a:gd name="connsiteY16" fmla="*/ 2437299 h 2553925"/>
              <a:gd name="connsiteX17" fmla="*/ 1153745 w 1178911"/>
              <a:gd name="connsiteY17" fmla="*/ 2514732 h 2553925"/>
              <a:gd name="connsiteX18" fmla="*/ 1080185 w 1178911"/>
              <a:gd name="connsiteY18" fmla="*/ 2553448 h 2553925"/>
              <a:gd name="connsiteX19" fmla="*/ 884667 w 1178911"/>
              <a:gd name="connsiteY19" fmla="*/ 2553448 h 2553925"/>
              <a:gd name="connsiteX20" fmla="*/ 120020 w 1178911"/>
              <a:gd name="connsiteY20" fmla="*/ 2553448 h 2553925"/>
              <a:gd name="connsiteX21" fmla="*/ 27102 w 1178911"/>
              <a:gd name="connsiteY21" fmla="*/ 2518603 h 2553925"/>
              <a:gd name="connsiteX22" fmla="*/ 0 w 1178911"/>
              <a:gd name="connsiteY22" fmla="*/ 2437299 h 2553925"/>
              <a:gd name="connsiteX23" fmla="*/ 0 w 1178911"/>
              <a:gd name="connsiteY23" fmla="*/ 110450 h 2553925"/>
              <a:gd name="connsiteX24" fmla="*/ 34845 w 1178911"/>
              <a:gd name="connsiteY24" fmla="*/ 31081 h 2553925"/>
              <a:gd name="connsiteX25" fmla="*/ 115917 w 1178911"/>
              <a:gd name="connsiteY25" fmla="*/ 20 h 255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8911" h="2553925">
                <a:moveTo>
                  <a:pt x="115917" y="20"/>
                </a:moveTo>
                <a:cubicBezTo>
                  <a:pt x="117321" y="52"/>
                  <a:pt x="118084" y="108"/>
                  <a:pt x="118084" y="108"/>
                </a:cubicBezTo>
                <a:lnTo>
                  <a:pt x="274886" y="108"/>
                </a:lnTo>
                <a:cubicBezTo>
                  <a:pt x="274886" y="108"/>
                  <a:pt x="281581" y="-940"/>
                  <a:pt x="288436" y="5916"/>
                </a:cubicBezTo>
                <a:cubicBezTo>
                  <a:pt x="292308" y="9788"/>
                  <a:pt x="292308" y="15595"/>
                  <a:pt x="292308" y="15595"/>
                </a:cubicBezTo>
                <a:lnTo>
                  <a:pt x="292308" y="31081"/>
                </a:lnTo>
                <a:cubicBezTo>
                  <a:pt x="292308" y="31081"/>
                  <a:pt x="295615" y="53908"/>
                  <a:pt x="311667" y="67862"/>
                </a:cubicBezTo>
                <a:cubicBezTo>
                  <a:pt x="330702" y="84397"/>
                  <a:pt x="348447" y="85284"/>
                  <a:pt x="348447" y="85284"/>
                </a:cubicBezTo>
                <a:lnTo>
                  <a:pt x="830465" y="85284"/>
                </a:lnTo>
                <a:cubicBezTo>
                  <a:pt x="830465" y="85284"/>
                  <a:pt x="850710" y="82461"/>
                  <a:pt x="865310" y="63990"/>
                </a:cubicBezTo>
                <a:cubicBezTo>
                  <a:pt x="881683" y="43341"/>
                  <a:pt x="880796" y="13659"/>
                  <a:pt x="880796" y="13659"/>
                </a:cubicBezTo>
                <a:cubicBezTo>
                  <a:pt x="880796" y="13659"/>
                  <a:pt x="882651" y="7528"/>
                  <a:pt x="886603" y="3980"/>
                </a:cubicBezTo>
                <a:cubicBezTo>
                  <a:pt x="891523" y="-376"/>
                  <a:pt x="898218" y="108"/>
                  <a:pt x="898218" y="108"/>
                </a:cubicBezTo>
                <a:lnTo>
                  <a:pt x="1049212" y="108"/>
                </a:lnTo>
                <a:cubicBezTo>
                  <a:pt x="1049212" y="108"/>
                  <a:pt x="1111400" y="-537"/>
                  <a:pt x="1146002" y="36889"/>
                </a:cubicBezTo>
                <a:cubicBezTo>
                  <a:pt x="1178911" y="72540"/>
                  <a:pt x="1178911" y="120129"/>
                  <a:pt x="1178911" y="120129"/>
                </a:cubicBezTo>
                <a:lnTo>
                  <a:pt x="1178911" y="2437299"/>
                </a:lnTo>
                <a:cubicBezTo>
                  <a:pt x="1178911" y="2437299"/>
                  <a:pt x="1177460" y="2482952"/>
                  <a:pt x="1153745" y="2514732"/>
                </a:cubicBezTo>
                <a:cubicBezTo>
                  <a:pt x="1124548" y="2553851"/>
                  <a:pt x="1080185" y="2553448"/>
                  <a:pt x="1080185" y="2553448"/>
                </a:cubicBezTo>
                <a:lnTo>
                  <a:pt x="884667" y="2553448"/>
                </a:lnTo>
                <a:lnTo>
                  <a:pt x="120020" y="2553448"/>
                </a:lnTo>
                <a:cubicBezTo>
                  <a:pt x="120020" y="2553448"/>
                  <a:pt x="66463" y="2560708"/>
                  <a:pt x="27102" y="2518603"/>
                </a:cubicBezTo>
                <a:cubicBezTo>
                  <a:pt x="1774" y="2491502"/>
                  <a:pt x="0" y="2437299"/>
                  <a:pt x="0" y="2437299"/>
                </a:cubicBezTo>
                <a:lnTo>
                  <a:pt x="0" y="110450"/>
                </a:lnTo>
                <a:cubicBezTo>
                  <a:pt x="0" y="110450"/>
                  <a:pt x="2421" y="63748"/>
                  <a:pt x="34845" y="31081"/>
                </a:cubicBezTo>
                <a:cubicBezTo>
                  <a:pt x="64910" y="804"/>
                  <a:pt x="106091" y="-202"/>
                  <a:pt x="115917" y="20"/>
                </a:cubicBezTo>
                <a:close/>
              </a:path>
            </a:pathLst>
          </a:custGeom>
          <a:solidFill>
            <a:schemeClr val="bg1"/>
          </a:solidFill>
        </p:spPr>
        <p:txBody>
          <a:bodyPr wrap="square">
            <a:noAutofit/>
          </a:bodyPr>
          <a:lstStyle/>
          <a:p>
            <a:r>
              <a:rPr lang="de-DE" dirty="0"/>
              <a:t> </a:t>
            </a:r>
            <a:endParaRPr lang="en-GB" dirty="0"/>
          </a:p>
        </p:txBody>
      </p:sp>
    </p:spTree>
    <p:extLst>
      <p:ext uri="{BB962C8B-B14F-4D97-AF65-F5344CB8AC3E}">
        <p14:creationId xmlns:p14="http://schemas.microsoft.com/office/powerpoint/2010/main" val="13146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x Contents White +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2F697-F4C2-4A57-869E-E3F963521883}"/>
              </a:ext>
            </a:extLst>
          </p:cNvPr>
          <p:cNvSpPr/>
          <p:nvPr userDrawn="1"/>
        </p:nvSpPr>
        <p:spPr bwMode="ltGray">
          <a:xfrm>
            <a:off x="5867400" y="0"/>
            <a:ext cx="32766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C936E584-5F42-49F9-81EB-645ACC1DE2A5}"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gray">
          <a:xfrm>
            <a:off x="6157916" y="1421700"/>
            <a:ext cx="2590454" cy="3455100"/>
          </a:xfrm>
          <a:noFill/>
        </p:spPr>
        <p:txBody>
          <a:bodyPr tIns="1008000" anchor="ct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1" name="Text Placeholder 4">
            <a:extLst>
              <a:ext uri="{FF2B5EF4-FFF2-40B4-BE49-F238E27FC236}">
                <a16:creationId xmlns:a16="http://schemas.microsoft.com/office/drawing/2014/main" id="{B5BAFBA6-3804-49FE-8E31-BE106676D75F}"/>
              </a:ext>
            </a:extLst>
          </p:cNvPr>
          <p:cNvSpPr>
            <a:spLocks noGrp="1"/>
          </p:cNvSpPr>
          <p:nvPr>
            <p:ph type="body" sz="quarter" idx="20"/>
          </p:nvPr>
        </p:nvSpPr>
        <p:spPr bwMode="gray">
          <a:xfrm>
            <a:off x="395288" y="1995488"/>
            <a:ext cx="2304000" cy="28813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2">
            <a:extLst>
              <a:ext uri="{FF2B5EF4-FFF2-40B4-BE49-F238E27FC236}">
                <a16:creationId xmlns:a16="http://schemas.microsoft.com/office/drawing/2014/main" id="{AE3F6550-A27C-4285-AC97-91C78F1975DB}"/>
              </a:ext>
            </a:extLst>
          </p:cNvPr>
          <p:cNvSpPr>
            <a:spLocks noGrp="1"/>
          </p:cNvSpPr>
          <p:nvPr>
            <p:ph type="body" sz="quarter" idx="25" hasCustomPrompt="1"/>
          </p:nvPr>
        </p:nvSpPr>
        <p:spPr bwMode="gray">
          <a:xfrm>
            <a:off x="395288" y="1421700"/>
            <a:ext cx="2304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sp>
        <p:nvSpPr>
          <p:cNvPr id="19" name="Text Placeholder 4">
            <a:extLst>
              <a:ext uri="{FF2B5EF4-FFF2-40B4-BE49-F238E27FC236}">
                <a16:creationId xmlns:a16="http://schemas.microsoft.com/office/drawing/2014/main" id="{FB370704-4FF0-4960-AC68-7286989F89AB}"/>
              </a:ext>
            </a:extLst>
          </p:cNvPr>
          <p:cNvSpPr>
            <a:spLocks noGrp="1"/>
          </p:cNvSpPr>
          <p:nvPr>
            <p:ph type="body" sz="quarter" idx="26"/>
          </p:nvPr>
        </p:nvSpPr>
        <p:spPr bwMode="gray">
          <a:xfrm>
            <a:off x="3276600" y="1995488"/>
            <a:ext cx="2304000" cy="28813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12">
            <a:extLst>
              <a:ext uri="{FF2B5EF4-FFF2-40B4-BE49-F238E27FC236}">
                <a16:creationId xmlns:a16="http://schemas.microsoft.com/office/drawing/2014/main" id="{8E01468B-3AF8-4BD0-9FE4-4F29B0EDD44A}"/>
              </a:ext>
            </a:extLst>
          </p:cNvPr>
          <p:cNvSpPr>
            <a:spLocks noGrp="1"/>
          </p:cNvSpPr>
          <p:nvPr>
            <p:ph type="body" sz="quarter" idx="27" hasCustomPrompt="1"/>
          </p:nvPr>
        </p:nvSpPr>
        <p:spPr bwMode="gray">
          <a:xfrm>
            <a:off x="3276600" y="1421700"/>
            <a:ext cx="2304000" cy="286450"/>
          </a:xfrm>
          <a:solidFill>
            <a:schemeClr val="bg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bg1"/>
                </a:solidFill>
                <a:latin typeface="+mj-lt"/>
              </a:defRPr>
            </a:lvl1pPr>
            <a:lvl2pPr marL="0" indent="0">
              <a:spcBef>
                <a:spcPts val="0"/>
              </a:spcBef>
              <a:spcAft>
                <a:spcPts val="0"/>
              </a:spcAft>
              <a:buFont typeface="Arial" panose="020B0604020202020204" pitchFamily="34" charset="0"/>
              <a:buNone/>
              <a:defRPr sz="1200" b="0" cap="none">
                <a:solidFill>
                  <a:schemeClr val="bg1"/>
                </a:solidFill>
                <a:latin typeface="+mj-lt"/>
              </a:defRPr>
            </a:lvl2pPr>
            <a:lvl3pPr marL="0" indent="0">
              <a:spcBef>
                <a:spcPts val="0"/>
              </a:spcBef>
              <a:spcAft>
                <a:spcPts val="0"/>
              </a:spcAft>
              <a:buNone/>
              <a:defRPr sz="1200" b="0" cap="none">
                <a:solidFill>
                  <a:schemeClr val="bg1"/>
                </a:solidFill>
                <a:latin typeface="+mj-lt"/>
              </a:defRPr>
            </a:lvl3pPr>
            <a:lvl4pPr marL="0" indent="0">
              <a:spcBef>
                <a:spcPts val="0"/>
              </a:spcBef>
              <a:spcAft>
                <a:spcPts val="0"/>
              </a:spcAft>
              <a:buNone/>
              <a:defRPr sz="1200" b="0" cap="none">
                <a:solidFill>
                  <a:schemeClr val="bg1"/>
                </a:solidFill>
                <a:latin typeface="+mj-lt"/>
              </a:defRPr>
            </a:lvl4pPr>
            <a:lvl5pPr marL="0" indent="0">
              <a:spcBef>
                <a:spcPts val="0"/>
              </a:spcBef>
              <a:spcAft>
                <a:spcPts val="0"/>
              </a:spcAft>
              <a:buFont typeface="Arial" panose="020B0604020202020204" pitchFamily="34" charset="0"/>
              <a:buNone/>
              <a:defRPr sz="1200" b="0" cap="none">
                <a:solidFill>
                  <a:schemeClr val="bg1"/>
                </a:solidFill>
                <a:latin typeface="+mj-lt"/>
              </a:defRPr>
            </a:lvl5pPr>
            <a:lvl6pPr marL="0" indent="0">
              <a:spcBef>
                <a:spcPts val="0"/>
              </a:spcBef>
              <a:spcAft>
                <a:spcPts val="0"/>
              </a:spcAft>
              <a:buFont typeface="Arial" panose="020B0604020202020204" pitchFamily="34" charset="0"/>
              <a:buNone/>
              <a:defRPr sz="1200" b="0" cap="none">
                <a:solidFill>
                  <a:schemeClr val="bg1"/>
                </a:solidFill>
                <a:latin typeface="+mj-lt"/>
              </a:defRPr>
            </a:lvl6pPr>
            <a:lvl7pPr marL="0" indent="0">
              <a:spcBef>
                <a:spcPts val="0"/>
              </a:spcBef>
              <a:spcAft>
                <a:spcPts val="0"/>
              </a:spcAft>
              <a:buFont typeface="Arial" panose="020B0604020202020204" pitchFamily="34" charset="0"/>
              <a:buNone/>
              <a:defRPr sz="1200" b="0" cap="none">
                <a:solidFill>
                  <a:schemeClr val="bg1"/>
                </a:solidFill>
                <a:latin typeface="+mj-lt"/>
              </a:defRPr>
            </a:lvl7pPr>
            <a:lvl8pPr marL="0" indent="0">
              <a:spcBef>
                <a:spcPts val="0"/>
              </a:spcBef>
              <a:spcAft>
                <a:spcPts val="0"/>
              </a:spcAft>
              <a:buFont typeface="Arial" panose="020B0604020202020204" pitchFamily="34" charset="0"/>
              <a:buNone/>
              <a:defRPr sz="1200" b="0" cap="none">
                <a:solidFill>
                  <a:schemeClr val="bg1"/>
                </a:solidFill>
                <a:latin typeface="+mj-lt"/>
              </a:defRPr>
            </a:lvl8pPr>
            <a:lvl9pPr marL="0" indent="0">
              <a:spcBef>
                <a:spcPts val="0"/>
              </a:spcBef>
              <a:spcAft>
                <a:spcPts val="0"/>
              </a:spcAft>
              <a:buFont typeface="Arial" panose="020B0604020202020204" pitchFamily="34" charset="0"/>
              <a:buNone/>
              <a:defRPr sz="1200" b="0" cap="none">
                <a:solidFill>
                  <a:schemeClr val="bg1"/>
                </a:solidFill>
                <a:latin typeface="+mj-lt"/>
              </a:defRPr>
            </a:lvl9pPr>
          </a:lstStyle>
          <a:p>
            <a:pPr lvl="0"/>
            <a:r>
              <a:rPr lang="en-US" noProof="0"/>
              <a:t>Click to add text</a:t>
            </a:r>
          </a:p>
        </p:txBody>
      </p:sp>
      <p:grpSp>
        <p:nvGrpSpPr>
          <p:cNvPr id="16" name="Group 15">
            <a:extLst>
              <a:ext uri="{FF2B5EF4-FFF2-40B4-BE49-F238E27FC236}">
                <a16:creationId xmlns:a16="http://schemas.microsoft.com/office/drawing/2014/main" id="{C0AD5C42-8745-4E06-B155-E0070A239A3D}"/>
              </a:ext>
            </a:extLst>
          </p:cNvPr>
          <p:cNvGrpSpPr/>
          <p:nvPr userDrawn="1"/>
        </p:nvGrpSpPr>
        <p:grpSpPr>
          <a:xfrm>
            <a:off x="7596188" y="268288"/>
            <a:ext cx="1152525" cy="219205"/>
            <a:chOff x="3600450" y="2386012"/>
            <a:chExt cx="1943099" cy="369569"/>
          </a:xfrm>
          <a:solidFill>
            <a:schemeClr val="bg1"/>
          </a:solidFill>
        </p:grpSpPr>
        <p:sp>
          <p:nvSpPr>
            <p:cNvPr id="22" name="Freeform: Shape 21">
              <a:extLst>
                <a:ext uri="{FF2B5EF4-FFF2-40B4-BE49-F238E27FC236}">
                  <a16:creationId xmlns:a16="http://schemas.microsoft.com/office/drawing/2014/main" id="{47891FE1-E58F-4EE0-9D86-C74C7B592D36}"/>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EBA71C9-505D-4E16-8F6D-C87CE02E2EF4}"/>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6034A77-3970-4563-9892-E19EDC4D0B1D}"/>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4A9E5D2-9F0D-4A2F-BC7E-FE64042EA216}"/>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7033094-D545-4E42-AB71-5652FB15E724}"/>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8170CD7-C2A8-4A60-8179-CAD7DB70E72B}"/>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FAD16AA-27EF-4E9F-A21A-C9205F483261}"/>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DBC8017-10D4-48B0-9B0D-B2FFCA7ECC5D}"/>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4572638-17F7-4F43-9910-CC7AD441BC41}"/>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3C1E4AB-F6E1-46BF-858B-C8CBFDB0AB05}"/>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29F7FA5-85AA-42D8-97F5-8E00CA9377B3}"/>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954D9DF-1C50-46D5-9684-22A1851E5B04}"/>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A223F48-324D-4FFE-9EDE-CD264571F82A}"/>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31A8DD3-9377-42DC-AFF7-03F76649862F}"/>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7907BA5-025E-458E-996D-1BBDE8CA3E1B}"/>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6199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x Contents Green + Picture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CA4354-A647-4D7B-BC82-764E47E81797}"/>
              </a:ext>
            </a:extLst>
          </p:cNvPr>
          <p:cNvSpPr/>
          <p:nvPr userDrawn="1"/>
        </p:nvSpPr>
        <p:spPr bwMode="ltGray">
          <a:xfrm>
            <a:off x="0" y="0"/>
            <a:ext cx="58674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3" name="Rectangle 2">
            <a:extLst>
              <a:ext uri="{FF2B5EF4-FFF2-40B4-BE49-F238E27FC236}">
                <a16:creationId xmlns:a16="http://schemas.microsoft.com/office/drawing/2014/main" id="{8662F697-F4C2-4A57-869E-E3F963521883}"/>
              </a:ext>
            </a:extLst>
          </p:cNvPr>
          <p:cNvSpPr/>
          <p:nvPr userDrawn="1"/>
        </p:nvSpPr>
        <p:spPr bwMode="ltGray">
          <a:xfrm>
            <a:off x="5867400" y="0"/>
            <a:ext cx="32766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 name="Title 1"/>
          <p:cNvSpPr>
            <a:spLocks noGrp="1"/>
          </p:cNvSpPr>
          <p:nvPr>
            <p:ph type="title"/>
          </p:nvPr>
        </p:nvSpPr>
        <p:spPr bwMode="gray">
          <a:xfrm>
            <a:off x="395288" y="410963"/>
            <a:ext cx="5184775" cy="43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2F22BC9B-0A12-4146-A26A-C515DD707B56}"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lvl1pPr>
              <a:defRPr>
                <a:solidFill>
                  <a:schemeClr val="bg1"/>
                </a:solid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bg1"/>
                </a:solidFill>
                <a:latin typeface="+mn-lt"/>
              </a:defRPr>
            </a:lvl1pPr>
            <a:lvl2pPr marL="0" indent="0" algn="l">
              <a:lnSpc>
                <a:spcPct val="100000"/>
              </a:lnSpc>
              <a:spcBef>
                <a:spcPts val="0"/>
              </a:spcBef>
              <a:spcAft>
                <a:spcPts val="0"/>
              </a:spcAft>
              <a:buNone/>
              <a:defRPr sz="800" b="0">
                <a:solidFill>
                  <a:schemeClr val="bg1"/>
                </a:solidFill>
                <a:latin typeface="+mn-lt"/>
              </a:defRPr>
            </a:lvl2pPr>
            <a:lvl3pPr marL="0" indent="0" algn="l">
              <a:lnSpc>
                <a:spcPct val="100000"/>
              </a:lnSpc>
              <a:spcBef>
                <a:spcPts val="0"/>
              </a:spcBef>
              <a:spcAft>
                <a:spcPts val="0"/>
              </a:spcAft>
              <a:buNone/>
              <a:defRPr sz="800" b="0">
                <a:solidFill>
                  <a:schemeClr val="bg1"/>
                </a:solidFill>
                <a:latin typeface="+mn-lt"/>
              </a:defRPr>
            </a:lvl3pPr>
            <a:lvl4pPr marL="0" indent="0" algn="l">
              <a:lnSpc>
                <a:spcPct val="100000"/>
              </a:lnSpc>
              <a:spcBef>
                <a:spcPts val="0"/>
              </a:spcBef>
              <a:spcAft>
                <a:spcPts val="0"/>
              </a:spcAft>
              <a:buNone/>
              <a:defRPr sz="800" b="0">
                <a:solidFill>
                  <a:schemeClr val="bg1"/>
                </a:solidFill>
                <a:latin typeface="+mn-lt"/>
              </a:defRPr>
            </a:lvl4pPr>
            <a:lvl5pPr marL="0" indent="0" algn="l">
              <a:lnSpc>
                <a:spcPct val="100000"/>
              </a:lnSpc>
              <a:spcBef>
                <a:spcPts val="0"/>
              </a:spcBef>
              <a:spcAft>
                <a:spcPts val="0"/>
              </a:spcAft>
              <a:buNone/>
              <a:defRPr sz="800" b="0">
                <a:solidFill>
                  <a:schemeClr val="bg1"/>
                </a:solidFill>
                <a:latin typeface="+mn-lt"/>
              </a:defRPr>
            </a:lvl5pPr>
            <a:lvl6pPr marL="0" indent="0" algn="l">
              <a:lnSpc>
                <a:spcPct val="100000"/>
              </a:lnSpc>
              <a:spcBef>
                <a:spcPts val="0"/>
              </a:spcBef>
              <a:spcAft>
                <a:spcPts val="0"/>
              </a:spcAft>
              <a:buNone/>
              <a:defRPr sz="800" b="0">
                <a:solidFill>
                  <a:schemeClr val="bg1"/>
                </a:solidFill>
                <a:latin typeface="+mn-lt"/>
              </a:defRPr>
            </a:lvl6pPr>
            <a:lvl7pPr marL="0" indent="0" algn="l">
              <a:lnSpc>
                <a:spcPct val="100000"/>
              </a:lnSpc>
              <a:spcBef>
                <a:spcPts val="0"/>
              </a:spcBef>
              <a:spcAft>
                <a:spcPts val="0"/>
              </a:spcAft>
              <a:buNone/>
              <a:defRPr sz="800" b="0" cap="none">
                <a:solidFill>
                  <a:schemeClr val="bg1"/>
                </a:solidFill>
                <a:latin typeface="+mn-lt"/>
              </a:defRPr>
            </a:lvl7pPr>
            <a:lvl8pPr marL="0" indent="0" algn="l">
              <a:lnSpc>
                <a:spcPct val="100000"/>
              </a:lnSpc>
              <a:spcBef>
                <a:spcPts val="0"/>
              </a:spcBef>
              <a:spcAft>
                <a:spcPts val="0"/>
              </a:spcAft>
              <a:buNone/>
              <a:defRPr sz="800" b="0" cap="none">
                <a:solidFill>
                  <a:schemeClr val="bg1"/>
                </a:solidFill>
                <a:latin typeface="+mn-lt"/>
              </a:defRPr>
            </a:lvl8pPr>
            <a:lvl9pPr marL="0" indent="0" algn="l">
              <a:lnSpc>
                <a:spcPct val="100000"/>
              </a:lnSpc>
              <a:spcBef>
                <a:spcPts val="0"/>
              </a:spcBef>
              <a:spcAft>
                <a:spcPts val="0"/>
              </a:spcAft>
              <a:buNone/>
              <a:defRPr sz="800" b="0">
                <a:solidFill>
                  <a:schemeClr val="bg1"/>
                </a:solidFill>
                <a:latin typeface="+mn-lt"/>
              </a:defRPr>
            </a:lvl9pPr>
          </a:lstStyle>
          <a:p>
            <a:pPr lvl="0"/>
            <a:r>
              <a:rPr lang="en-US" noProof="0"/>
              <a:t>Click to edit master subtitle style</a:t>
            </a: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gray">
          <a:xfrm>
            <a:off x="6157916" y="1421700"/>
            <a:ext cx="2590454" cy="3455100"/>
          </a:xfrm>
          <a:noFill/>
        </p:spPr>
        <p:txBody>
          <a:bodyPr tIns="1008000" anchor="ct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4" name="Text Placeholder 4">
            <a:extLst>
              <a:ext uri="{FF2B5EF4-FFF2-40B4-BE49-F238E27FC236}">
                <a16:creationId xmlns:a16="http://schemas.microsoft.com/office/drawing/2014/main" id="{B45441F2-1D9F-4E6F-9878-040F226CB7DB}"/>
              </a:ext>
            </a:extLst>
          </p:cNvPr>
          <p:cNvSpPr>
            <a:spLocks noGrp="1"/>
          </p:cNvSpPr>
          <p:nvPr>
            <p:ph type="body" sz="quarter" idx="30"/>
          </p:nvPr>
        </p:nvSpPr>
        <p:spPr bwMode="gray">
          <a:xfrm>
            <a:off x="394944" y="1995488"/>
            <a:ext cx="2304000" cy="28813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tx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2">
            <a:extLst>
              <a:ext uri="{FF2B5EF4-FFF2-40B4-BE49-F238E27FC236}">
                <a16:creationId xmlns:a16="http://schemas.microsoft.com/office/drawing/2014/main" id="{05DE1560-404F-4308-9B22-570FD71759B8}"/>
              </a:ext>
            </a:extLst>
          </p:cNvPr>
          <p:cNvSpPr>
            <a:spLocks noGrp="1"/>
          </p:cNvSpPr>
          <p:nvPr>
            <p:ph type="body" sz="quarter" idx="31" hasCustomPrompt="1"/>
          </p:nvPr>
        </p:nvSpPr>
        <p:spPr bwMode="gray">
          <a:xfrm>
            <a:off x="394944" y="1421700"/>
            <a:ext cx="2303461" cy="286450"/>
          </a:xfrm>
          <a:solidFill>
            <a:schemeClr val="accent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tx1"/>
                </a:solidFill>
                <a:latin typeface="+mj-lt"/>
              </a:defRPr>
            </a:lvl1pPr>
            <a:lvl2pPr marL="0" indent="0">
              <a:spcBef>
                <a:spcPts val="0"/>
              </a:spcBef>
              <a:spcAft>
                <a:spcPts val="0"/>
              </a:spcAft>
              <a:buFont typeface="Arial" panose="020B0604020202020204" pitchFamily="34" charset="0"/>
              <a:buNone/>
              <a:defRPr sz="1200" b="0" cap="none">
                <a:solidFill>
                  <a:schemeClr val="tx1"/>
                </a:solidFill>
                <a:latin typeface="+mj-lt"/>
              </a:defRPr>
            </a:lvl2pPr>
            <a:lvl3pPr marL="0" indent="0">
              <a:spcBef>
                <a:spcPts val="0"/>
              </a:spcBef>
              <a:spcAft>
                <a:spcPts val="0"/>
              </a:spcAft>
              <a:buNone/>
              <a:defRPr sz="1200" b="0" cap="none">
                <a:solidFill>
                  <a:schemeClr val="tx1"/>
                </a:solidFill>
                <a:latin typeface="+mj-lt"/>
              </a:defRPr>
            </a:lvl3pPr>
            <a:lvl4pPr marL="0" indent="0">
              <a:spcBef>
                <a:spcPts val="0"/>
              </a:spcBef>
              <a:spcAft>
                <a:spcPts val="0"/>
              </a:spcAft>
              <a:buNone/>
              <a:defRPr sz="1200" b="0" cap="none">
                <a:solidFill>
                  <a:schemeClr val="tx1"/>
                </a:solidFill>
                <a:latin typeface="+mj-lt"/>
              </a:defRPr>
            </a:lvl4pPr>
            <a:lvl5pPr marL="0" indent="0">
              <a:spcBef>
                <a:spcPts val="0"/>
              </a:spcBef>
              <a:spcAft>
                <a:spcPts val="0"/>
              </a:spcAft>
              <a:buFont typeface="Arial" panose="020B0604020202020204" pitchFamily="34" charset="0"/>
              <a:buNone/>
              <a:defRPr sz="1200" b="0" cap="none">
                <a:solidFill>
                  <a:schemeClr val="tx1"/>
                </a:solidFill>
                <a:latin typeface="+mj-lt"/>
              </a:defRPr>
            </a:lvl5pPr>
            <a:lvl6pPr marL="0" indent="0">
              <a:spcBef>
                <a:spcPts val="0"/>
              </a:spcBef>
              <a:spcAft>
                <a:spcPts val="0"/>
              </a:spcAft>
              <a:buFont typeface="Arial" panose="020B0604020202020204" pitchFamily="34" charset="0"/>
              <a:buNone/>
              <a:defRPr sz="1200" b="0" cap="none">
                <a:solidFill>
                  <a:schemeClr val="tx1"/>
                </a:solidFill>
                <a:latin typeface="+mj-lt"/>
              </a:defRPr>
            </a:lvl6pPr>
            <a:lvl7pPr marL="0" indent="0">
              <a:spcBef>
                <a:spcPts val="0"/>
              </a:spcBef>
              <a:spcAft>
                <a:spcPts val="0"/>
              </a:spcAft>
              <a:buFont typeface="Arial" panose="020B0604020202020204" pitchFamily="34" charset="0"/>
              <a:buNone/>
              <a:defRPr sz="1200" b="0" cap="none">
                <a:solidFill>
                  <a:schemeClr val="tx1"/>
                </a:solidFill>
                <a:latin typeface="+mj-lt"/>
              </a:defRPr>
            </a:lvl7pPr>
            <a:lvl8pPr marL="0" indent="0">
              <a:spcBef>
                <a:spcPts val="0"/>
              </a:spcBef>
              <a:spcAft>
                <a:spcPts val="0"/>
              </a:spcAft>
              <a:buFont typeface="Arial" panose="020B0604020202020204" pitchFamily="34" charset="0"/>
              <a:buNone/>
              <a:defRPr sz="1200" b="0" cap="none">
                <a:solidFill>
                  <a:schemeClr val="tx1"/>
                </a:solidFill>
                <a:latin typeface="+mj-lt"/>
              </a:defRPr>
            </a:lvl8pPr>
            <a:lvl9pPr marL="0" indent="0">
              <a:spcBef>
                <a:spcPts val="0"/>
              </a:spcBef>
              <a:spcAft>
                <a:spcPts val="0"/>
              </a:spcAft>
              <a:buFont typeface="Arial" panose="020B0604020202020204" pitchFamily="34" charset="0"/>
              <a:buNone/>
              <a:defRPr sz="1200" b="0" cap="none">
                <a:solidFill>
                  <a:schemeClr val="tx1"/>
                </a:solidFill>
                <a:latin typeface="+mj-lt"/>
              </a:defRPr>
            </a:lvl9pPr>
          </a:lstStyle>
          <a:p>
            <a:pPr lvl="0"/>
            <a:r>
              <a:rPr lang="en-US" noProof="0"/>
              <a:t>Click to add text</a:t>
            </a:r>
          </a:p>
        </p:txBody>
      </p:sp>
      <p:sp>
        <p:nvSpPr>
          <p:cNvPr id="19" name="Text Placeholder 4">
            <a:extLst>
              <a:ext uri="{FF2B5EF4-FFF2-40B4-BE49-F238E27FC236}">
                <a16:creationId xmlns:a16="http://schemas.microsoft.com/office/drawing/2014/main" id="{40638D5F-1DE4-40EA-9B40-775818362402}"/>
              </a:ext>
            </a:extLst>
          </p:cNvPr>
          <p:cNvSpPr>
            <a:spLocks noGrp="1"/>
          </p:cNvSpPr>
          <p:nvPr>
            <p:ph type="body" sz="quarter" idx="32"/>
          </p:nvPr>
        </p:nvSpPr>
        <p:spPr bwMode="gray">
          <a:xfrm>
            <a:off x="3276600" y="1995488"/>
            <a:ext cx="2304000" cy="28813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tx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12">
            <a:extLst>
              <a:ext uri="{FF2B5EF4-FFF2-40B4-BE49-F238E27FC236}">
                <a16:creationId xmlns:a16="http://schemas.microsoft.com/office/drawing/2014/main" id="{97364A31-9CDB-429D-9660-10F30CFC5DB7}"/>
              </a:ext>
            </a:extLst>
          </p:cNvPr>
          <p:cNvSpPr>
            <a:spLocks noGrp="1"/>
          </p:cNvSpPr>
          <p:nvPr>
            <p:ph type="body" sz="quarter" idx="33" hasCustomPrompt="1"/>
          </p:nvPr>
        </p:nvSpPr>
        <p:spPr bwMode="gray">
          <a:xfrm>
            <a:off x="3276600" y="1421700"/>
            <a:ext cx="2303461" cy="286450"/>
          </a:xfrm>
          <a:solidFill>
            <a:schemeClr val="accent2"/>
          </a:solidFill>
        </p:spPr>
        <p:txBody>
          <a:bodyPr wrap="square" lIns="180000" tIns="64800" rIns="180000" bIns="36000" anchor="t" anchorCtr="0">
            <a:noAutofit/>
          </a:bodyPr>
          <a:lstStyle>
            <a:lvl1pPr marL="0" indent="0">
              <a:spcBef>
                <a:spcPts val="0"/>
              </a:spcBef>
              <a:spcAft>
                <a:spcPts val="0"/>
              </a:spcAft>
              <a:buFont typeface="Arial" panose="020B0604020202020204" pitchFamily="34" charset="0"/>
              <a:buNone/>
              <a:defRPr sz="1200" b="0" cap="none">
                <a:solidFill>
                  <a:schemeClr val="tx1"/>
                </a:solidFill>
                <a:latin typeface="+mj-lt"/>
              </a:defRPr>
            </a:lvl1pPr>
            <a:lvl2pPr marL="0" indent="0">
              <a:spcBef>
                <a:spcPts val="0"/>
              </a:spcBef>
              <a:spcAft>
                <a:spcPts val="0"/>
              </a:spcAft>
              <a:buFont typeface="Arial" panose="020B0604020202020204" pitchFamily="34" charset="0"/>
              <a:buNone/>
              <a:defRPr sz="1200" b="0" cap="none">
                <a:solidFill>
                  <a:schemeClr val="tx1"/>
                </a:solidFill>
                <a:latin typeface="+mj-lt"/>
              </a:defRPr>
            </a:lvl2pPr>
            <a:lvl3pPr marL="0" indent="0">
              <a:spcBef>
                <a:spcPts val="0"/>
              </a:spcBef>
              <a:spcAft>
                <a:spcPts val="0"/>
              </a:spcAft>
              <a:buNone/>
              <a:defRPr sz="1200" b="0" cap="none">
                <a:solidFill>
                  <a:schemeClr val="tx1"/>
                </a:solidFill>
                <a:latin typeface="+mj-lt"/>
              </a:defRPr>
            </a:lvl3pPr>
            <a:lvl4pPr marL="0" indent="0">
              <a:spcBef>
                <a:spcPts val="0"/>
              </a:spcBef>
              <a:spcAft>
                <a:spcPts val="0"/>
              </a:spcAft>
              <a:buNone/>
              <a:defRPr sz="1200" b="0" cap="none">
                <a:solidFill>
                  <a:schemeClr val="tx1"/>
                </a:solidFill>
                <a:latin typeface="+mj-lt"/>
              </a:defRPr>
            </a:lvl4pPr>
            <a:lvl5pPr marL="0" indent="0">
              <a:spcBef>
                <a:spcPts val="0"/>
              </a:spcBef>
              <a:spcAft>
                <a:spcPts val="0"/>
              </a:spcAft>
              <a:buFont typeface="Arial" panose="020B0604020202020204" pitchFamily="34" charset="0"/>
              <a:buNone/>
              <a:defRPr sz="1200" b="0" cap="none">
                <a:solidFill>
                  <a:schemeClr val="tx1"/>
                </a:solidFill>
                <a:latin typeface="+mj-lt"/>
              </a:defRPr>
            </a:lvl5pPr>
            <a:lvl6pPr marL="0" indent="0">
              <a:spcBef>
                <a:spcPts val="0"/>
              </a:spcBef>
              <a:spcAft>
                <a:spcPts val="0"/>
              </a:spcAft>
              <a:buFont typeface="Arial" panose="020B0604020202020204" pitchFamily="34" charset="0"/>
              <a:buNone/>
              <a:defRPr sz="1200" b="0" cap="none">
                <a:solidFill>
                  <a:schemeClr val="tx1"/>
                </a:solidFill>
                <a:latin typeface="+mj-lt"/>
              </a:defRPr>
            </a:lvl6pPr>
            <a:lvl7pPr marL="0" indent="0">
              <a:spcBef>
                <a:spcPts val="0"/>
              </a:spcBef>
              <a:spcAft>
                <a:spcPts val="0"/>
              </a:spcAft>
              <a:buFont typeface="Arial" panose="020B0604020202020204" pitchFamily="34" charset="0"/>
              <a:buNone/>
              <a:defRPr sz="1200" b="0" cap="none">
                <a:solidFill>
                  <a:schemeClr val="tx1"/>
                </a:solidFill>
                <a:latin typeface="+mj-lt"/>
              </a:defRPr>
            </a:lvl7pPr>
            <a:lvl8pPr marL="0" indent="0">
              <a:spcBef>
                <a:spcPts val="0"/>
              </a:spcBef>
              <a:spcAft>
                <a:spcPts val="0"/>
              </a:spcAft>
              <a:buFont typeface="Arial" panose="020B0604020202020204" pitchFamily="34" charset="0"/>
              <a:buNone/>
              <a:defRPr sz="1200" b="0" cap="none">
                <a:solidFill>
                  <a:schemeClr val="tx1"/>
                </a:solidFill>
                <a:latin typeface="+mj-lt"/>
              </a:defRPr>
            </a:lvl8pPr>
            <a:lvl9pPr marL="0" indent="0">
              <a:spcBef>
                <a:spcPts val="0"/>
              </a:spcBef>
              <a:spcAft>
                <a:spcPts val="0"/>
              </a:spcAft>
              <a:buFont typeface="Arial" panose="020B0604020202020204" pitchFamily="34" charset="0"/>
              <a:buNone/>
              <a:defRPr sz="1200" b="0" cap="none">
                <a:solidFill>
                  <a:schemeClr val="tx1"/>
                </a:solidFill>
                <a:latin typeface="+mj-lt"/>
              </a:defRPr>
            </a:lvl9pPr>
          </a:lstStyle>
          <a:p>
            <a:pPr lvl="0"/>
            <a:r>
              <a:rPr lang="en-US" noProof="0"/>
              <a:t>Click to add text</a:t>
            </a:r>
          </a:p>
        </p:txBody>
      </p:sp>
      <p:grpSp>
        <p:nvGrpSpPr>
          <p:cNvPr id="21" name="Group 20">
            <a:extLst>
              <a:ext uri="{FF2B5EF4-FFF2-40B4-BE49-F238E27FC236}">
                <a16:creationId xmlns:a16="http://schemas.microsoft.com/office/drawing/2014/main" id="{E750F6A4-3AF5-4AB2-90B8-9A3F82EB8DF7}"/>
              </a:ext>
            </a:extLst>
          </p:cNvPr>
          <p:cNvGrpSpPr/>
          <p:nvPr userDrawn="1"/>
        </p:nvGrpSpPr>
        <p:grpSpPr>
          <a:xfrm>
            <a:off x="7596188" y="268288"/>
            <a:ext cx="1152525" cy="219205"/>
            <a:chOff x="3600450" y="2386012"/>
            <a:chExt cx="1943099" cy="369569"/>
          </a:xfrm>
          <a:solidFill>
            <a:schemeClr val="bg1"/>
          </a:solidFill>
        </p:grpSpPr>
        <p:sp>
          <p:nvSpPr>
            <p:cNvPr id="22" name="Freeform: Shape 21">
              <a:extLst>
                <a:ext uri="{FF2B5EF4-FFF2-40B4-BE49-F238E27FC236}">
                  <a16:creationId xmlns:a16="http://schemas.microsoft.com/office/drawing/2014/main" id="{AD9253C9-FFCA-4262-B7DE-4F8F0DE3C7CA}"/>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FC58F4-92A7-4260-9706-306073E93C36}"/>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829C73-40C5-4B03-812F-E8EE1972E326}"/>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B3C1882-C216-4689-BAE8-F076AF90C5CB}"/>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F0B9DE1-4CAA-4E20-B23E-CE1E1D15802E}"/>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B95F32D-5DF7-4D8F-A575-D334EE41373C}"/>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D07AE8F-D427-4E9A-9C6C-67DF961C65DE}"/>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665FBF3-044C-4795-A12F-959601E76024}"/>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50DB5C6-42B6-43DA-84F5-ADED218A633D}"/>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74A32FA-596E-4D30-9CFA-8CFE81D2928E}"/>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B15A45D-A9FB-41D7-A424-CE398F89B134}"/>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4BE7462-87A9-432C-A27E-23BD0A0797ED}"/>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EDF9B89-7D6B-435D-9078-1635C05500DF}"/>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507F792-C095-46AA-B163-7F0815520D8E}"/>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B1EEE9B-3A24-4D7B-8424-C906196E332B}"/>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195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amp; Green - Picture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CA4354-A647-4D7B-BC82-764E47E81797}"/>
              </a:ext>
            </a:extLst>
          </p:cNvPr>
          <p:cNvSpPr/>
          <p:nvPr userDrawn="1"/>
        </p:nvSpPr>
        <p:spPr bwMode="ltGray">
          <a:xfrm>
            <a:off x="0" y="0"/>
            <a:ext cx="471646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3" name="Rectangle 2">
            <a:extLst>
              <a:ext uri="{FF2B5EF4-FFF2-40B4-BE49-F238E27FC236}">
                <a16:creationId xmlns:a16="http://schemas.microsoft.com/office/drawing/2014/main" id="{8662F697-F4C2-4A57-869E-E3F963521883}"/>
              </a:ext>
            </a:extLst>
          </p:cNvPr>
          <p:cNvSpPr/>
          <p:nvPr userDrawn="1"/>
        </p:nvSpPr>
        <p:spPr bwMode="ltGray">
          <a:xfrm>
            <a:off x="4716463" y="0"/>
            <a:ext cx="442753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 name="Title 1"/>
          <p:cNvSpPr>
            <a:spLocks noGrp="1"/>
          </p:cNvSpPr>
          <p:nvPr>
            <p:ph type="title"/>
          </p:nvPr>
        </p:nvSpPr>
        <p:spPr bwMode="gray">
          <a:xfrm>
            <a:off x="395289" y="410963"/>
            <a:ext cx="4032250" cy="43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D7CEC7D2-F705-4BFA-B21C-9270B3F9CC72}"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lvl1pPr>
              <a:defRPr>
                <a:solidFill>
                  <a:schemeClr val="bg1"/>
                </a:solid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4032251" cy="142675"/>
          </a:xfrm>
        </p:spPr>
        <p:txBody>
          <a:bodyPr>
            <a:noAutofit/>
          </a:bodyPr>
          <a:lstStyle>
            <a:lvl1pPr marL="0" indent="0" algn="l">
              <a:lnSpc>
                <a:spcPct val="100000"/>
              </a:lnSpc>
              <a:spcBef>
                <a:spcPts val="0"/>
              </a:spcBef>
              <a:spcAft>
                <a:spcPts val="0"/>
              </a:spcAft>
              <a:buNone/>
              <a:defRPr sz="800" b="0">
                <a:solidFill>
                  <a:schemeClr val="bg1"/>
                </a:solidFill>
                <a:latin typeface="+mn-lt"/>
              </a:defRPr>
            </a:lvl1pPr>
            <a:lvl2pPr marL="0" indent="0" algn="l">
              <a:lnSpc>
                <a:spcPct val="100000"/>
              </a:lnSpc>
              <a:spcBef>
                <a:spcPts val="0"/>
              </a:spcBef>
              <a:spcAft>
                <a:spcPts val="0"/>
              </a:spcAft>
              <a:buNone/>
              <a:defRPr sz="800" b="0">
                <a:solidFill>
                  <a:schemeClr val="bg1"/>
                </a:solidFill>
                <a:latin typeface="+mn-lt"/>
              </a:defRPr>
            </a:lvl2pPr>
            <a:lvl3pPr marL="0" indent="0" algn="l">
              <a:lnSpc>
                <a:spcPct val="100000"/>
              </a:lnSpc>
              <a:spcBef>
                <a:spcPts val="0"/>
              </a:spcBef>
              <a:spcAft>
                <a:spcPts val="0"/>
              </a:spcAft>
              <a:buNone/>
              <a:defRPr sz="800" b="0">
                <a:solidFill>
                  <a:schemeClr val="bg1"/>
                </a:solidFill>
                <a:latin typeface="+mn-lt"/>
              </a:defRPr>
            </a:lvl3pPr>
            <a:lvl4pPr marL="0" indent="0" algn="l">
              <a:lnSpc>
                <a:spcPct val="100000"/>
              </a:lnSpc>
              <a:spcBef>
                <a:spcPts val="0"/>
              </a:spcBef>
              <a:spcAft>
                <a:spcPts val="0"/>
              </a:spcAft>
              <a:buNone/>
              <a:defRPr sz="800" b="0">
                <a:solidFill>
                  <a:schemeClr val="bg1"/>
                </a:solidFill>
                <a:latin typeface="+mn-lt"/>
              </a:defRPr>
            </a:lvl4pPr>
            <a:lvl5pPr marL="0" indent="0" algn="l">
              <a:lnSpc>
                <a:spcPct val="100000"/>
              </a:lnSpc>
              <a:spcBef>
                <a:spcPts val="0"/>
              </a:spcBef>
              <a:spcAft>
                <a:spcPts val="0"/>
              </a:spcAft>
              <a:buNone/>
              <a:defRPr sz="800" b="0">
                <a:solidFill>
                  <a:schemeClr val="bg1"/>
                </a:solidFill>
                <a:latin typeface="+mn-lt"/>
              </a:defRPr>
            </a:lvl5pPr>
            <a:lvl6pPr marL="0" indent="0" algn="l">
              <a:lnSpc>
                <a:spcPct val="100000"/>
              </a:lnSpc>
              <a:spcBef>
                <a:spcPts val="0"/>
              </a:spcBef>
              <a:spcAft>
                <a:spcPts val="0"/>
              </a:spcAft>
              <a:buNone/>
              <a:defRPr sz="800" b="0">
                <a:solidFill>
                  <a:schemeClr val="bg1"/>
                </a:solidFill>
                <a:latin typeface="+mn-lt"/>
              </a:defRPr>
            </a:lvl6pPr>
            <a:lvl7pPr marL="0" indent="0" algn="l">
              <a:lnSpc>
                <a:spcPct val="100000"/>
              </a:lnSpc>
              <a:spcBef>
                <a:spcPts val="0"/>
              </a:spcBef>
              <a:spcAft>
                <a:spcPts val="0"/>
              </a:spcAft>
              <a:buNone/>
              <a:defRPr sz="800" b="0" cap="none">
                <a:solidFill>
                  <a:schemeClr val="bg1"/>
                </a:solidFill>
                <a:latin typeface="+mn-lt"/>
              </a:defRPr>
            </a:lvl7pPr>
            <a:lvl8pPr marL="0" indent="0" algn="l">
              <a:lnSpc>
                <a:spcPct val="100000"/>
              </a:lnSpc>
              <a:spcBef>
                <a:spcPts val="0"/>
              </a:spcBef>
              <a:spcAft>
                <a:spcPts val="0"/>
              </a:spcAft>
              <a:buNone/>
              <a:defRPr sz="800" b="0" cap="none">
                <a:solidFill>
                  <a:schemeClr val="bg1"/>
                </a:solidFill>
                <a:latin typeface="+mn-lt"/>
              </a:defRPr>
            </a:lvl8pPr>
            <a:lvl9pPr marL="0" indent="0" algn="l">
              <a:lnSpc>
                <a:spcPct val="100000"/>
              </a:lnSpc>
              <a:spcBef>
                <a:spcPts val="0"/>
              </a:spcBef>
              <a:spcAft>
                <a:spcPts val="0"/>
              </a:spcAft>
              <a:buNone/>
              <a:defRPr sz="800" b="0">
                <a:solidFill>
                  <a:schemeClr val="bg1"/>
                </a:solidFill>
                <a:latin typeface="+mn-lt"/>
              </a:defRPr>
            </a:lvl9pPr>
          </a:lstStyle>
          <a:p>
            <a:pPr lvl="0"/>
            <a:r>
              <a:rPr lang="en-US" noProof="0"/>
              <a:t>Click to edit master subtitle style</a:t>
            </a: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gray">
          <a:xfrm>
            <a:off x="395286" y="1131888"/>
            <a:ext cx="4032250" cy="3744912"/>
          </a:xfrm>
          <a:noFill/>
        </p:spPr>
        <p:txBody>
          <a:bodyPr tIns="936000" anchor="ct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2" name="Text Placeholder 4">
            <a:extLst>
              <a:ext uri="{FF2B5EF4-FFF2-40B4-BE49-F238E27FC236}">
                <a16:creationId xmlns:a16="http://schemas.microsoft.com/office/drawing/2014/main" id="{856B774C-2D13-49F9-A30E-B154C1C21F6D}"/>
              </a:ext>
            </a:extLst>
          </p:cNvPr>
          <p:cNvSpPr>
            <a:spLocks noGrp="1"/>
          </p:cNvSpPr>
          <p:nvPr>
            <p:ph type="body" sz="quarter" idx="27" hasCustomPrompt="1"/>
          </p:nvPr>
        </p:nvSpPr>
        <p:spPr bwMode="gray">
          <a:xfrm>
            <a:off x="5293122" y="2285858"/>
            <a:ext cx="3455591" cy="2590942"/>
          </a:xfrm>
        </p:spPr>
        <p:txBody>
          <a:bodyPr/>
          <a:lstStyle>
            <a:lvl1pPr marL="0" indent="0">
              <a:spcBef>
                <a:spcPts val="300"/>
              </a:spcBef>
              <a:spcAft>
                <a:spcPts val="300"/>
              </a:spcAft>
              <a:buFont typeface="Arial" panose="020B0604020202020204" pitchFamily="34" charset="0"/>
              <a:buNone/>
              <a:defRPr sz="2000" b="0">
                <a:solidFill>
                  <a:schemeClr val="bg1"/>
                </a:solidFill>
                <a:latin typeface="+mj-lt"/>
              </a:defRPr>
            </a:lvl1pPr>
            <a:lvl2pPr marL="0" indent="0">
              <a:spcBef>
                <a:spcPts val="300"/>
              </a:spcBef>
              <a:spcAft>
                <a:spcPts val="300"/>
              </a:spcAft>
              <a:buFont typeface="Arial" panose="020B0604020202020204" pitchFamily="34" charset="0"/>
              <a:buNone/>
              <a:defRPr sz="2000" b="0">
                <a:solidFill>
                  <a:schemeClr val="bg1"/>
                </a:solidFill>
                <a:latin typeface="+mj-lt"/>
              </a:defRPr>
            </a:lvl2pPr>
            <a:lvl3pPr marL="0" indent="0">
              <a:spcBef>
                <a:spcPts val="300"/>
              </a:spcBef>
              <a:spcAft>
                <a:spcPts val="300"/>
              </a:spcAft>
              <a:buClr>
                <a:schemeClr val="bg1"/>
              </a:buClr>
              <a:buNone/>
              <a:defRPr sz="2000" b="0">
                <a:solidFill>
                  <a:schemeClr val="bg1"/>
                </a:solidFill>
                <a:latin typeface="+mj-lt"/>
              </a:defRPr>
            </a:lvl3pPr>
            <a:lvl4pPr marL="0" indent="0">
              <a:spcBef>
                <a:spcPts val="300"/>
              </a:spcBef>
              <a:spcAft>
                <a:spcPts val="300"/>
              </a:spcAft>
              <a:buClr>
                <a:schemeClr val="bg1"/>
              </a:buClr>
              <a:buNone/>
              <a:defRPr sz="2000" b="0">
                <a:solidFill>
                  <a:schemeClr val="bg1"/>
                </a:solidFill>
                <a:latin typeface="+mj-lt"/>
              </a:defRPr>
            </a:lvl4pPr>
            <a:lvl5pPr marL="0" indent="0">
              <a:spcBef>
                <a:spcPts val="300"/>
              </a:spcBef>
              <a:spcAft>
                <a:spcPts val="300"/>
              </a:spcAft>
              <a:buClr>
                <a:schemeClr val="bg1"/>
              </a:buClr>
              <a:buFont typeface="Arial" panose="020B0604020202020204" pitchFamily="34" charset="0"/>
              <a:buNone/>
              <a:defRPr sz="2000" b="0">
                <a:solidFill>
                  <a:schemeClr val="bg1"/>
                </a:solidFill>
                <a:latin typeface="+mj-lt"/>
              </a:defRPr>
            </a:lvl5pPr>
            <a:lvl6pPr marL="0" indent="0">
              <a:spcBef>
                <a:spcPts val="300"/>
              </a:spcBef>
              <a:spcAft>
                <a:spcPts val="300"/>
              </a:spcAft>
              <a:buClr>
                <a:schemeClr val="bg1"/>
              </a:buClr>
              <a:buFont typeface="Arial" panose="020B0604020202020204" pitchFamily="34" charset="0"/>
              <a:buNone/>
              <a:defRPr sz="2000" b="0">
                <a:solidFill>
                  <a:schemeClr val="bg1"/>
                </a:solidFill>
                <a:latin typeface="+mj-lt"/>
              </a:defRPr>
            </a:lvl6pPr>
            <a:lvl7pPr marL="0" indent="0">
              <a:spcBef>
                <a:spcPts val="300"/>
              </a:spcBef>
              <a:spcAft>
                <a:spcPts val="300"/>
              </a:spcAft>
              <a:buFont typeface="Arial" panose="020B0604020202020204" pitchFamily="34" charset="0"/>
              <a:buNone/>
              <a:defRPr sz="2000" b="0" cap="none">
                <a:solidFill>
                  <a:schemeClr val="bg1"/>
                </a:solidFill>
                <a:latin typeface="+mj-lt"/>
              </a:defRPr>
            </a:lvl7pPr>
            <a:lvl8pPr marL="0" indent="0">
              <a:spcBef>
                <a:spcPts val="300"/>
              </a:spcBef>
              <a:spcAft>
                <a:spcPts val="300"/>
              </a:spcAft>
              <a:buFont typeface="Arial" panose="020B0604020202020204" pitchFamily="34" charset="0"/>
              <a:buNone/>
              <a:defRPr sz="2000" b="0" cap="none">
                <a:solidFill>
                  <a:schemeClr val="bg1"/>
                </a:solidFill>
                <a:latin typeface="+mj-lt"/>
              </a:defRPr>
            </a:lvl8pPr>
            <a:lvl9pPr marL="0" indent="0">
              <a:spcBef>
                <a:spcPts val="300"/>
              </a:spcBef>
              <a:spcAft>
                <a:spcPts val="300"/>
              </a:spcAft>
              <a:buFont typeface="Arial" panose="020B0604020202020204" pitchFamily="34" charset="0"/>
              <a:buNone/>
              <a:defRPr sz="2000" b="0">
                <a:solidFill>
                  <a:schemeClr val="bg1"/>
                </a:solidFill>
                <a:latin typeface="+mj-lt"/>
              </a:defRPr>
            </a:lvl9pPr>
          </a:lstStyle>
          <a:p>
            <a:pPr lvl="0"/>
            <a:r>
              <a:rPr lang="en-US" noProof="0"/>
              <a:t>Click to edit master text styles</a:t>
            </a:r>
          </a:p>
        </p:txBody>
      </p:sp>
      <p:sp>
        <p:nvSpPr>
          <p:cNvPr id="16" name="Text Placeholder 12">
            <a:extLst>
              <a:ext uri="{FF2B5EF4-FFF2-40B4-BE49-F238E27FC236}">
                <a16:creationId xmlns:a16="http://schemas.microsoft.com/office/drawing/2014/main" id="{21507446-4173-4F96-87A2-89DC5A1BBE85}"/>
              </a:ext>
            </a:extLst>
          </p:cNvPr>
          <p:cNvSpPr>
            <a:spLocks noGrp="1"/>
          </p:cNvSpPr>
          <p:nvPr>
            <p:ph type="body" sz="quarter" idx="28" hasCustomPrompt="1"/>
          </p:nvPr>
        </p:nvSpPr>
        <p:spPr bwMode="gray">
          <a:xfrm>
            <a:off x="5293122" y="1709038"/>
            <a:ext cx="1407071" cy="286450"/>
          </a:xfrm>
          <a:solidFill>
            <a:schemeClr val="accent2"/>
          </a:solidFill>
        </p:spPr>
        <p:txBody>
          <a:bodyPr wrap="none" lIns="180000" tIns="64800" rIns="180000" bIns="36000" anchor="b" anchorCtr="0">
            <a:spAutoFit/>
          </a:bodyPr>
          <a:lstStyle>
            <a:lvl1pPr marL="0" indent="0">
              <a:spcBef>
                <a:spcPts val="0"/>
              </a:spcBef>
              <a:spcAft>
                <a:spcPts val="0"/>
              </a:spcAft>
              <a:buFont typeface="Arial" panose="020B0604020202020204" pitchFamily="34" charset="0"/>
              <a:buNone/>
              <a:defRPr sz="1200" b="0" cap="none">
                <a:solidFill>
                  <a:schemeClr val="tx1"/>
                </a:solidFill>
                <a:latin typeface="+mj-lt"/>
              </a:defRPr>
            </a:lvl1pPr>
            <a:lvl2pPr marL="0" indent="0">
              <a:spcBef>
                <a:spcPts val="0"/>
              </a:spcBef>
              <a:spcAft>
                <a:spcPts val="0"/>
              </a:spcAft>
              <a:buFont typeface="Arial" panose="020B0604020202020204" pitchFamily="34" charset="0"/>
              <a:buNone/>
              <a:defRPr sz="1200" b="0" cap="none">
                <a:solidFill>
                  <a:schemeClr val="tx1"/>
                </a:solidFill>
                <a:latin typeface="+mj-lt"/>
              </a:defRPr>
            </a:lvl2pPr>
            <a:lvl3pPr marL="0" indent="0">
              <a:spcBef>
                <a:spcPts val="0"/>
              </a:spcBef>
              <a:spcAft>
                <a:spcPts val="0"/>
              </a:spcAft>
              <a:buNone/>
              <a:defRPr sz="1200" b="0" cap="none">
                <a:solidFill>
                  <a:schemeClr val="tx1"/>
                </a:solidFill>
                <a:latin typeface="+mj-lt"/>
              </a:defRPr>
            </a:lvl3pPr>
            <a:lvl4pPr marL="0" indent="0">
              <a:spcBef>
                <a:spcPts val="0"/>
              </a:spcBef>
              <a:spcAft>
                <a:spcPts val="0"/>
              </a:spcAft>
              <a:buNone/>
              <a:defRPr sz="1200" b="0" cap="none">
                <a:solidFill>
                  <a:schemeClr val="tx1"/>
                </a:solidFill>
                <a:latin typeface="+mj-lt"/>
              </a:defRPr>
            </a:lvl4pPr>
            <a:lvl5pPr marL="0" indent="0">
              <a:spcBef>
                <a:spcPts val="0"/>
              </a:spcBef>
              <a:spcAft>
                <a:spcPts val="0"/>
              </a:spcAft>
              <a:buFont typeface="Arial" panose="020B0604020202020204" pitchFamily="34" charset="0"/>
              <a:buNone/>
              <a:defRPr sz="1200" b="0" cap="none">
                <a:solidFill>
                  <a:schemeClr val="tx1"/>
                </a:solidFill>
                <a:latin typeface="+mj-lt"/>
              </a:defRPr>
            </a:lvl5pPr>
            <a:lvl6pPr marL="0" indent="0">
              <a:spcBef>
                <a:spcPts val="0"/>
              </a:spcBef>
              <a:spcAft>
                <a:spcPts val="0"/>
              </a:spcAft>
              <a:buFont typeface="Arial" panose="020B0604020202020204" pitchFamily="34" charset="0"/>
              <a:buNone/>
              <a:defRPr sz="1200" b="0" cap="none">
                <a:solidFill>
                  <a:schemeClr val="tx1"/>
                </a:solidFill>
                <a:latin typeface="+mj-lt"/>
              </a:defRPr>
            </a:lvl6pPr>
            <a:lvl7pPr marL="0" indent="0">
              <a:spcBef>
                <a:spcPts val="0"/>
              </a:spcBef>
              <a:spcAft>
                <a:spcPts val="0"/>
              </a:spcAft>
              <a:buFont typeface="Arial" panose="020B0604020202020204" pitchFamily="34" charset="0"/>
              <a:buNone/>
              <a:defRPr sz="1200" b="0" cap="none">
                <a:solidFill>
                  <a:schemeClr val="tx1"/>
                </a:solidFill>
                <a:latin typeface="+mj-lt"/>
              </a:defRPr>
            </a:lvl7pPr>
            <a:lvl8pPr marL="0" indent="0">
              <a:spcBef>
                <a:spcPts val="0"/>
              </a:spcBef>
              <a:spcAft>
                <a:spcPts val="0"/>
              </a:spcAft>
              <a:buFont typeface="Arial" panose="020B0604020202020204" pitchFamily="34" charset="0"/>
              <a:buNone/>
              <a:defRPr sz="1200" b="0" cap="none">
                <a:solidFill>
                  <a:schemeClr val="tx1"/>
                </a:solidFill>
                <a:latin typeface="+mj-lt"/>
              </a:defRPr>
            </a:lvl8pPr>
            <a:lvl9pPr marL="0" indent="0">
              <a:spcBef>
                <a:spcPts val="0"/>
              </a:spcBef>
              <a:spcAft>
                <a:spcPts val="0"/>
              </a:spcAft>
              <a:buFont typeface="Arial" panose="020B0604020202020204" pitchFamily="34" charset="0"/>
              <a:buNone/>
              <a:defRPr sz="1200" b="0" cap="none">
                <a:solidFill>
                  <a:schemeClr val="tx1"/>
                </a:solidFill>
                <a:latin typeface="+mj-lt"/>
              </a:defRPr>
            </a:lvl9pPr>
          </a:lstStyle>
          <a:p>
            <a:pPr lvl="0"/>
            <a:r>
              <a:rPr lang="en-US" noProof="0"/>
              <a:t>Click to add text</a:t>
            </a:r>
          </a:p>
        </p:txBody>
      </p:sp>
      <p:grpSp>
        <p:nvGrpSpPr>
          <p:cNvPr id="17" name="Group 16">
            <a:extLst>
              <a:ext uri="{FF2B5EF4-FFF2-40B4-BE49-F238E27FC236}">
                <a16:creationId xmlns:a16="http://schemas.microsoft.com/office/drawing/2014/main" id="{7F16B2FE-A9FD-4621-B61E-7E4BB8666F90}"/>
              </a:ext>
            </a:extLst>
          </p:cNvPr>
          <p:cNvGrpSpPr/>
          <p:nvPr userDrawn="1"/>
        </p:nvGrpSpPr>
        <p:grpSpPr>
          <a:xfrm>
            <a:off x="7596188" y="268288"/>
            <a:ext cx="1152525" cy="219205"/>
            <a:chOff x="3600450" y="2386012"/>
            <a:chExt cx="1943099" cy="369569"/>
          </a:xfrm>
          <a:solidFill>
            <a:schemeClr val="bg1"/>
          </a:solidFill>
        </p:grpSpPr>
        <p:sp>
          <p:nvSpPr>
            <p:cNvPr id="19" name="Freeform: Shape 18">
              <a:extLst>
                <a:ext uri="{FF2B5EF4-FFF2-40B4-BE49-F238E27FC236}">
                  <a16:creationId xmlns:a16="http://schemas.microsoft.com/office/drawing/2014/main" id="{6E7302E5-ED30-4064-B77D-C6F34D8C41C4}"/>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32629E5-F237-40A7-9B16-A56D5A1FC9D4}"/>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6248698-7700-4E2B-A85F-F9509A4216B7}"/>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41A338B-63A6-4571-92A9-E2B56FD0F545}"/>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E95CC21-C3B3-4A98-86EA-237260EAAAF1}"/>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ECAED71-15C8-482C-9FAB-335DFC270A4A}"/>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7038444-60C9-4157-8062-E0CC0F4E5E90}"/>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24552F5-FE6F-4065-8B8F-B85DE37FA7EE}"/>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7D158FC-3952-4D19-A5CC-30C97C1CAB49}"/>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725CBC-4317-471A-BCE8-BA0A3D9225C0}"/>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AB85B11-36F7-4115-9CFB-2EAC749147A9}"/>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D3E585C-8D6A-4D4E-A931-0088DC6922A5}"/>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0B4A9B0-DA75-4F83-9880-BAFBF29FD5C1}"/>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60176C3-5C6C-43CE-8A55-0B16B8B57CDD}"/>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6E63E64-8DA6-4D1B-84E9-9CB5D9661DB7}"/>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05459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35FCB5-876F-4744-A1F5-1095CA207A3F}"/>
              </a:ext>
            </a:extLst>
          </p:cNvPr>
          <p:cNvSpPr/>
          <p:nvPr userDrawn="1"/>
        </p:nvSpPr>
        <p:spPr bwMode="ltGray">
          <a:xfrm>
            <a:off x="0" y="1"/>
            <a:ext cx="701992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1" name="Rectangle 20">
            <a:extLst>
              <a:ext uri="{FF2B5EF4-FFF2-40B4-BE49-F238E27FC236}">
                <a16:creationId xmlns:a16="http://schemas.microsoft.com/office/drawing/2014/main" id="{DF928379-3818-4196-AFD1-8CAEDB3FCEAB}"/>
              </a:ext>
            </a:extLst>
          </p:cNvPr>
          <p:cNvSpPr/>
          <p:nvPr userDrawn="1"/>
        </p:nvSpPr>
        <p:spPr bwMode="ltGray">
          <a:xfrm>
            <a:off x="7019925" y="0"/>
            <a:ext cx="2124075"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ltGray">
          <a:xfrm>
            <a:off x="0" y="0"/>
            <a:ext cx="7019925" cy="5143500"/>
          </a:xfrm>
          <a:noFill/>
        </p:spPr>
        <p:txBody>
          <a:bodyPr tIns="936000" anchor="ctr"/>
          <a:lstStyle>
            <a:lvl1pPr algn="ctr">
              <a:spcBef>
                <a:spcPts val="0"/>
              </a:spcBef>
              <a:spcAft>
                <a:spcPts val="0"/>
              </a:spcAft>
              <a:defRPr b="0">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238969F4-4146-414E-A923-C55E561C8DCC}"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lvl1pPr>
              <a:defRPr>
                <a:solidFill>
                  <a:schemeClr val="bg1"/>
                </a:solid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2" name="Text Placeholder 4">
            <a:extLst>
              <a:ext uri="{FF2B5EF4-FFF2-40B4-BE49-F238E27FC236}">
                <a16:creationId xmlns:a16="http://schemas.microsoft.com/office/drawing/2014/main" id="{D9DD5A63-85C0-47F9-9846-9236DAE212F8}"/>
              </a:ext>
            </a:extLst>
          </p:cNvPr>
          <p:cNvSpPr>
            <a:spLocks noGrp="1"/>
          </p:cNvSpPr>
          <p:nvPr>
            <p:ph type="body" sz="quarter" idx="20" hasCustomPrompt="1"/>
          </p:nvPr>
        </p:nvSpPr>
        <p:spPr bwMode="gray">
          <a:xfrm>
            <a:off x="5867399" y="3148013"/>
            <a:ext cx="2880000" cy="1152525"/>
          </a:xfrm>
          <a:solidFill>
            <a:schemeClr val="accent2"/>
          </a:solidFill>
        </p:spPr>
        <p:txBody>
          <a:bodyPr lIns="144000" tIns="144000" rIns="144000" bIns="144000"/>
          <a:lstStyle>
            <a:lvl1pPr marL="0" indent="0">
              <a:spcBef>
                <a:spcPts val="300"/>
              </a:spcBef>
              <a:buFont typeface="Arial" panose="020B0604020202020204" pitchFamily="34" charset="0"/>
              <a:buNone/>
              <a:defRPr sz="1400" b="0">
                <a:solidFill>
                  <a:schemeClr val="tx1"/>
                </a:solidFill>
                <a:latin typeface="+mn-lt"/>
              </a:defRPr>
            </a:lvl1pPr>
            <a:lvl2pPr marL="0" indent="0">
              <a:spcBef>
                <a:spcPts val="300"/>
              </a:spcBef>
              <a:buFont typeface="Arial" panose="020B0604020202020204" pitchFamily="34" charset="0"/>
              <a:buNone/>
              <a:defRPr sz="1400" b="0">
                <a:solidFill>
                  <a:schemeClr val="tx1"/>
                </a:solidFill>
                <a:latin typeface="+mn-lt"/>
              </a:defRPr>
            </a:lvl2pPr>
            <a:lvl3pPr marL="0" indent="0">
              <a:spcBef>
                <a:spcPts val="300"/>
              </a:spcBef>
              <a:buNone/>
              <a:defRPr sz="1400" b="0">
                <a:solidFill>
                  <a:schemeClr val="tx1"/>
                </a:solidFill>
                <a:latin typeface="+mn-lt"/>
              </a:defRPr>
            </a:lvl3pPr>
            <a:lvl4pPr marL="0" indent="0">
              <a:spcBef>
                <a:spcPts val="300"/>
              </a:spcBef>
              <a:buNone/>
              <a:defRPr sz="1400" b="0">
                <a:solidFill>
                  <a:schemeClr val="tx1"/>
                </a:solidFill>
                <a:latin typeface="+mn-lt"/>
              </a:defRPr>
            </a:lvl4pPr>
            <a:lvl5pPr marL="0" indent="0">
              <a:spcBef>
                <a:spcPts val="300"/>
              </a:spcBef>
              <a:buFont typeface="Arial" panose="020B0604020202020204" pitchFamily="34" charset="0"/>
              <a:buNone/>
              <a:defRPr sz="1400" b="0">
                <a:solidFill>
                  <a:schemeClr val="tx1"/>
                </a:solidFill>
                <a:latin typeface="+mn-lt"/>
              </a:defRPr>
            </a:lvl5pPr>
            <a:lvl6pPr marL="0" indent="0">
              <a:spcBef>
                <a:spcPts val="300"/>
              </a:spcBef>
              <a:buFont typeface="Arial" panose="020B0604020202020204" pitchFamily="34" charset="0"/>
              <a:buNone/>
              <a:defRPr sz="1400" b="0">
                <a:solidFill>
                  <a:schemeClr val="tx1"/>
                </a:solidFill>
                <a:latin typeface="+mn-lt"/>
              </a:defRPr>
            </a:lvl6pPr>
            <a:lvl7pPr marL="0" indent="0">
              <a:spcBef>
                <a:spcPts val="300"/>
              </a:spcBef>
              <a:buFont typeface="Arial" panose="020B0604020202020204" pitchFamily="34" charset="0"/>
              <a:buNone/>
              <a:defRPr sz="1400" b="0" cap="none">
                <a:solidFill>
                  <a:schemeClr val="tx1"/>
                </a:solidFill>
                <a:latin typeface="+mn-lt"/>
              </a:defRPr>
            </a:lvl7pPr>
            <a:lvl8pPr marL="0" indent="0">
              <a:spcBef>
                <a:spcPts val="300"/>
              </a:spcBef>
              <a:buFont typeface="Arial" panose="020B0604020202020204" pitchFamily="34" charset="0"/>
              <a:buNone/>
              <a:defRPr sz="1400" b="0" cap="none">
                <a:solidFill>
                  <a:schemeClr val="tx1"/>
                </a:solidFill>
                <a:latin typeface="+mn-lt"/>
              </a:defRPr>
            </a:lvl8pPr>
            <a:lvl9pPr marL="0" indent="0">
              <a:spcBef>
                <a:spcPts val="300"/>
              </a:spcBef>
              <a:buFont typeface="Arial" panose="020B0604020202020204" pitchFamily="34" charset="0"/>
              <a:buNone/>
              <a:defRPr sz="1400" b="0">
                <a:solidFill>
                  <a:schemeClr val="tx1"/>
                </a:solidFill>
                <a:latin typeface="+mn-lt"/>
              </a:defRPr>
            </a:lvl9pPr>
          </a:lstStyle>
          <a:p>
            <a:pPr lvl="0"/>
            <a:r>
              <a:rPr lang="en-US" noProof="0"/>
              <a:t>Click to edit master text styles</a:t>
            </a:r>
          </a:p>
        </p:txBody>
      </p:sp>
      <p:sp>
        <p:nvSpPr>
          <p:cNvPr id="13" name="Text Placeholder 12">
            <a:extLst>
              <a:ext uri="{FF2B5EF4-FFF2-40B4-BE49-F238E27FC236}">
                <a16:creationId xmlns:a16="http://schemas.microsoft.com/office/drawing/2014/main" id="{51D7359C-AB82-4B65-8A98-2E92925AF1B5}"/>
              </a:ext>
            </a:extLst>
          </p:cNvPr>
          <p:cNvSpPr>
            <a:spLocks noGrp="1"/>
          </p:cNvSpPr>
          <p:nvPr>
            <p:ph type="body" sz="quarter" idx="25" hasCustomPrompt="1"/>
          </p:nvPr>
        </p:nvSpPr>
        <p:spPr bwMode="gray">
          <a:xfrm>
            <a:off x="5867399" y="2859866"/>
            <a:ext cx="2880000" cy="288147"/>
          </a:xfrm>
          <a:solidFill>
            <a:schemeClr val="bg2"/>
          </a:solidFill>
        </p:spPr>
        <p:txBody>
          <a:bodyPr wrap="square" lIns="144000" tIns="54000" rIns="144000" bIns="18000" anchor="b" anchorCtr="0">
            <a:spAutoFit/>
          </a:bodyPr>
          <a:lstStyle>
            <a:lvl1pPr marL="0" indent="0">
              <a:spcBef>
                <a:spcPts val="0"/>
              </a:spcBef>
              <a:spcAft>
                <a:spcPts val="0"/>
              </a:spcAft>
              <a:buFont typeface="Arial" panose="020B0604020202020204" pitchFamily="34" charset="0"/>
              <a:buNone/>
              <a:defRPr sz="1400" b="0" cap="none">
                <a:solidFill>
                  <a:schemeClr val="bg1"/>
                </a:solidFill>
                <a:latin typeface="+mj-lt"/>
              </a:defRPr>
            </a:lvl1pPr>
            <a:lvl2pPr marL="0" indent="0">
              <a:spcBef>
                <a:spcPts val="0"/>
              </a:spcBef>
              <a:spcAft>
                <a:spcPts val="0"/>
              </a:spcAft>
              <a:buFont typeface="Arial" panose="020B0604020202020204" pitchFamily="34" charset="0"/>
              <a:buNone/>
              <a:defRPr sz="1400" b="0" cap="none">
                <a:solidFill>
                  <a:schemeClr val="bg1"/>
                </a:solidFill>
                <a:latin typeface="+mj-lt"/>
              </a:defRPr>
            </a:lvl2pPr>
            <a:lvl3pPr marL="0" indent="0">
              <a:spcBef>
                <a:spcPts val="0"/>
              </a:spcBef>
              <a:spcAft>
                <a:spcPts val="0"/>
              </a:spcAft>
              <a:buNone/>
              <a:defRPr sz="1400" b="0" cap="none">
                <a:solidFill>
                  <a:schemeClr val="bg1"/>
                </a:solidFill>
                <a:latin typeface="+mj-lt"/>
              </a:defRPr>
            </a:lvl3pPr>
            <a:lvl4pPr marL="0" indent="0">
              <a:spcBef>
                <a:spcPts val="0"/>
              </a:spcBef>
              <a:spcAft>
                <a:spcPts val="0"/>
              </a:spcAft>
              <a:buNone/>
              <a:defRPr sz="1400" b="0" cap="none">
                <a:solidFill>
                  <a:schemeClr val="bg1"/>
                </a:solidFill>
                <a:latin typeface="+mj-lt"/>
              </a:defRPr>
            </a:lvl4pPr>
            <a:lvl5pPr marL="0" indent="0">
              <a:spcBef>
                <a:spcPts val="0"/>
              </a:spcBef>
              <a:spcAft>
                <a:spcPts val="0"/>
              </a:spcAft>
              <a:buFont typeface="Arial" panose="020B0604020202020204" pitchFamily="34" charset="0"/>
              <a:buNone/>
              <a:defRPr sz="1400" b="0" cap="none">
                <a:solidFill>
                  <a:schemeClr val="bg1"/>
                </a:solidFill>
                <a:latin typeface="+mj-lt"/>
              </a:defRPr>
            </a:lvl5pPr>
            <a:lvl6pPr marL="0" indent="0">
              <a:spcBef>
                <a:spcPts val="0"/>
              </a:spcBef>
              <a:spcAft>
                <a:spcPts val="0"/>
              </a:spcAft>
              <a:buFont typeface="Arial" panose="020B0604020202020204" pitchFamily="34" charset="0"/>
              <a:buNone/>
              <a:defRPr sz="1400" b="0" cap="none">
                <a:solidFill>
                  <a:schemeClr val="bg1"/>
                </a:solidFill>
                <a:latin typeface="+mj-lt"/>
              </a:defRPr>
            </a:lvl6pPr>
            <a:lvl7pPr marL="0" indent="0">
              <a:spcBef>
                <a:spcPts val="0"/>
              </a:spcBef>
              <a:spcAft>
                <a:spcPts val="0"/>
              </a:spcAft>
              <a:buFont typeface="Arial" panose="020B0604020202020204" pitchFamily="34" charset="0"/>
              <a:buNone/>
              <a:defRPr sz="1400" b="0" cap="none">
                <a:solidFill>
                  <a:schemeClr val="bg1"/>
                </a:solidFill>
                <a:latin typeface="+mj-lt"/>
              </a:defRPr>
            </a:lvl7pPr>
            <a:lvl8pPr marL="0" indent="0">
              <a:spcBef>
                <a:spcPts val="0"/>
              </a:spcBef>
              <a:spcAft>
                <a:spcPts val="0"/>
              </a:spcAft>
              <a:buFont typeface="Arial" panose="020B0604020202020204" pitchFamily="34" charset="0"/>
              <a:buNone/>
              <a:defRPr sz="1400" b="0" cap="none">
                <a:solidFill>
                  <a:schemeClr val="bg1"/>
                </a:solidFill>
                <a:latin typeface="+mj-lt"/>
              </a:defRPr>
            </a:lvl8pPr>
            <a:lvl9pPr marL="0" indent="0">
              <a:spcBef>
                <a:spcPts val="0"/>
              </a:spcBef>
              <a:spcAft>
                <a:spcPts val="0"/>
              </a:spcAft>
              <a:buFont typeface="Arial" panose="020B0604020202020204" pitchFamily="34" charset="0"/>
              <a:buNone/>
              <a:defRPr sz="1400" b="0" cap="none">
                <a:solidFill>
                  <a:schemeClr val="bg1"/>
                </a:solidFill>
                <a:latin typeface="+mj-lt"/>
              </a:defRPr>
            </a:lvl9pPr>
          </a:lstStyle>
          <a:p>
            <a:pPr lvl="0"/>
            <a:r>
              <a:rPr lang="en-US" noProof="0"/>
              <a:t>Click to add text</a:t>
            </a:r>
          </a:p>
        </p:txBody>
      </p:sp>
      <p:grpSp>
        <p:nvGrpSpPr>
          <p:cNvPr id="14" name="Group 13">
            <a:extLst>
              <a:ext uri="{FF2B5EF4-FFF2-40B4-BE49-F238E27FC236}">
                <a16:creationId xmlns:a16="http://schemas.microsoft.com/office/drawing/2014/main" id="{CA7A8F56-42DF-40F4-BE02-5A092F00ECA4}"/>
              </a:ext>
            </a:extLst>
          </p:cNvPr>
          <p:cNvGrpSpPr/>
          <p:nvPr userDrawn="1"/>
        </p:nvGrpSpPr>
        <p:grpSpPr>
          <a:xfrm>
            <a:off x="7596188" y="268288"/>
            <a:ext cx="1152525" cy="219205"/>
            <a:chOff x="3600450" y="2386012"/>
            <a:chExt cx="1943099" cy="369569"/>
          </a:xfrm>
          <a:solidFill>
            <a:schemeClr val="bg1"/>
          </a:solidFill>
        </p:grpSpPr>
        <p:sp>
          <p:nvSpPr>
            <p:cNvPr id="15" name="Freeform: Shape 14">
              <a:extLst>
                <a:ext uri="{FF2B5EF4-FFF2-40B4-BE49-F238E27FC236}">
                  <a16:creationId xmlns:a16="http://schemas.microsoft.com/office/drawing/2014/main" id="{F86C8588-4794-4E83-A4B6-A275B4C4AF7A}"/>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36A46AD-CE7F-4AC9-81F3-8C51224C64FC}"/>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2805D28-9B87-47A6-B56A-CCC80E4FC843}"/>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9904040-84CD-42E0-9B3C-48F359CF514B}"/>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BB477A8-58C3-445E-9641-8D7051CBCA6F}"/>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87BCF5-70D1-4AC7-B114-92F3680E1F6C}"/>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5E2AB1A-C827-4BEF-9B79-D6F538A2C945}"/>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4108A30-93A8-4626-8FF7-335F386EE3CC}"/>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98A6857-4791-43A5-B4CC-7AD4286E75AF}"/>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BB0B4DB-6216-4E9E-AD05-365BE73F4980}"/>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330E7DF-CB50-48F4-8B44-700A614A60BB}"/>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1B090F9-4506-4406-88A5-F653A5EF5394}"/>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BE4CCF2-531A-4393-BD74-1528728C3C25}"/>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CE3DC35-E4BD-41EC-A05B-5FA774A875ED}"/>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CF02B4A-C1D1-40BD-90CC-92ABCAB262BF}"/>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15072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cture Black Detail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268CFC-1871-4E19-A5E3-1C783227B7AC}"/>
              </a:ext>
            </a:extLst>
          </p:cNvPr>
          <p:cNvSpPr/>
          <p:nvPr userDrawn="1"/>
        </p:nvSpPr>
        <p:spPr bwMode="ltGray">
          <a:xfrm>
            <a:off x="0" y="1"/>
            <a:ext cx="701992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1" name="Rectangle 20">
            <a:extLst>
              <a:ext uri="{FF2B5EF4-FFF2-40B4-BE49-F238E27FC236}">
                <a16:creationId xmlns:a16="http://schemas.microsoft.com/office/drawing/2014/main" id="{DF928379-3818-4196-AFD1-8CAEDB3FCEAB}"/>
              </a:ext>
            </a:extLst>
          </p:cNvPr>
          <p:cNvSpPr/>
          <p:nvPr userDrawn="1"/>
        </p:nvSpPr>
        <p:spPr bwMode="ltGray">
          <a:xfrm>
            <a:off x="7019925" y="0"/>
            <a:ext cx="2124075"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gray">
          <a:xfrm>
            <a:off x="0" y="0"/>
            <a:ext cx="7019925" cy="5143500"/>
          </a:xfrm>
          <a:noFill/>
        </p:spPr>
        <p:txBody>
          <a:bodyPr tIns="936000" anchor="ctr"/>
          <a:lstStyle>
            <a:lvl1pPr algn="ctr">
              <a:spcBef>
                <a:spcPts val="0"/>
              </a:spcBef>
              <a:spcAft>
                <a:spcPts val="0"/>
              </a:spcAft>
              <a:defRPr b="0">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A95CA6A8-2E4B-4D61-B0BE-2E0CFBB15180}"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lvl1pPr>
              <a:defRPr>
                <a:solidFill>
                  <a:schemeClr val="bg1"/>
                </a:solid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3" name="Text Placeholder 4">
            <a:extLst>
              <a:ext uri="{FF2B5EF4-FFF2-40B4-BE49-F238E27FC236}">
                <a16:creationId xmlns:a16="http://schemas.microsoft.com/office/drawing/2014/main" id="{0968379C-6F59-4B2D-B496-3D595C71A176}"/>
              </a:ext>
            </a:extLst>
          </p:cNvPr>
          <p:cNvSpPr>
            <a:spLocks noGrp="1"/>
          </p:cNvSpPr>
          <p:nvPr>
            <p:ph type="body" sz="quarter" idx="30"/>
          </p:nvPr>
        </p:nvSpPr>
        <p:spPr bwMode="gray">
          <a:xfrm>
            <a:off x="7308849" y="2003003"/>
            <a:ext cx="1439863" cy="28813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marL="179388" indent="-179388">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marL="0" indent="0">
              <a:spcBef>
                <a:spcPts val="0"/>
              </a:spcBef>
              <a:buFont typeface="+mj-lt"/>
              <a:buNone/>
              <a:defRPr sz="800" b="0" cap="none">
                <a:solidFill>
                  <a:schemeClr val="bg1"/>
                </a:solidFill>
                <a:latin typeface="+mn-lt"/>
              </a:defRPr>
            </a:lvl7pPr>
            <a:lvl8pPr marL="0" indent="0">
              <a:spcBef>
                <a:spcPts val="0"/>
              </a:spcBef>
              <a:buFont typeface="+mj-lt"/>
              <a:buNone/>
              <a:defRPr sz="800" b="0" cap="none">
                <a:solidFill>
                  <a:schemeClr val="bg1"/>
                </a:solidFill>
                <a:latin typeface="+mn-lt"/>
              </a:defRPr>
            </a:lvl8pPr>
            <a:lvl9pPr marL="0" indent="0">
              <a:spcBef>
                <a:spcPts val="0"/>
              </a:spcBef>
              <a:buFont typeface="+mj-lt"/>
              <a:buNone/>
              <a:defRPr sz="800" b="0">
                <a:solidFill>
                  <a:schemeClr val="bg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0" name="Group 9">
            <a:extLst>
              <a:ext uri="{FF2B5EF4-FFF2-40B4-BE49-F238E27FC236}">
                <a16:creationId xmlns:a16="http://schemas.microsoft.com/office/drawing/2014/main" id="{93552967-29E0-40A5-8356-AD498EF934EB}"/>
              </a:ext>
            </a:extLst>
          </p:cNvPr>
          <p:cNvGrpSpPr/>
          <p:nvPr userDrawn="1"/>
        </p:nvGrpSpPr>
        <p:grpSpPr>
          <a:xfrm>
            <a:off x="7596188" y="268288"/>
            <a:ext cx="1152525" cy="219205"/>
            <a:chOff x="3600450" y="2386012"/>
            <a:chExt cx="1943099" cy="369569"/>
          </a:xfrm>
          <a:solidFill>
            <a:schemeClr val="bg1"/>
          </a:solidFill>
        </p:grpSpPr>
        <p:sp>
          <p:nvSpPr>
            <p:cNvPr id="14" name="Freeform: Shape 13">
              <a:extLst>
                <a:ext uri="{FF2B5EF4-FFF2-40B4-BE49-F238E27FC236}">
                  <a16:creationId xmlns:a16="http://schemas.microsoft.com/office/drawing/2014/main" id="{F6DE11CF-CE52-44C5-94C7-34F015CCC852}"/>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04F85442-4327-4AF6-A03A-AB9DC4ED2919}"/>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49C7ACA-8C6F-4C70-A73C-E7955B03AF5B}"/>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838D65A-2C7C-4094-9826-9064D0311DDF}"/>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696F734-6EAA-4E58-97C5-F06033CD5F08}"/>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22C1276-3792-4E20-8E13-1899A6B56E8F}"/>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438977A-EF19-448A-AD77-AAA7B291C335}"/>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BB6C0B7-180D-4787-BA1F-BF8372267892}"/>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5A66546-4E95-404F-A745-2844A37026BB}"/>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2436EC9-9CCF-4AE4-990E-28CA21AC12B7}"/>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36C397B-F5BB-4846-A66E-67EB951E93FF}"/>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2E4CD92-3D17-4BB0-8A04-339E10AD7082}"/>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E0C35F5-9BAA-49B7-AC2C-0E3AF9ADBDD2}"/>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53709EE-5FDB-4501-A4B5-56055DCD80F8}"/>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861DA98-29C6-4181-BA4F-F149738F85CF}"/>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2149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 Pictur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D50B78A-5F25-4D35-AA93-43FD7125EE39}"/>
              </a:ext>
            </a:extLst>
          </p:cNvPr>
          <p:cNvSpPr/>
          <p:nvPr userDrawn="1"/>
        </p:nvSpPr>
        <p:spPr bwMode="ltGray">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Picture Placeholder 4">
            <a:extLst>
              <a:ext uri="{FF2B5EF4-FFF2-40B4-BE49-F238E27FC236}">
                <a16:creationId xmlns:a16="http://schemas.microsoft.com/office/drawing/2014/main" id="{37E4F623-A73A-435C-B89D-A9D4558AA386}"/>
              </a:ext>
            </a:extLst>
          </p:cNvPr>
          <p:cNvSpPr>
            <a:spLocks noGrp="1"/>
          </p:cNvSpPr>
          <p:nvPr>
            <p:ph type="pic" sz="quarter" idx="13" hasCustomPrompt="1"/>
          </p:nvPr>
        </p:nvSpPr>
        <p:spPr bwMode="gray">
          <a:xfrm>
            <a:off x="4427538" y="555625"/>
            <a:ext cx="4032000" cy="4032250"/>
          </a:xfrm>
        </p:spPr>
        <p:txBody>
          <a:bodyPr tIns="936000" anchor="ctr"/>
          <a:lstStyle>
            <a:lvl1pPr algn="ctr">
              <a:spcBef>
                <a:spcPts val="0"/>
              </a:spcBef>
              <a:spcAft>
                <a:spcPts val="0"/>
              </a:spcAft>
              <a:defRPr>
                <a:solidFill>
                  <a:schemeClr val="bg1"/>
                </a:solidFill>
              </a:defRPr>
            </a:lvl1pPr>
          </a:lstStyle>
          <a:p>
            <a:r>
              <a:rPr lang="en-US" noProof="0" dirty="0"/>
              <a:t> </a:t>
            </a:r>
          </a:p>
        </p:txBody>
      </p:sp>
      <p:sp>
        <p:nvSpPr>
          <p:cNvPr id="2" name="Title 1"/>
          <p:cNvSpPr>
            <a:spLocks noGrp="1"/>
          </p:cNvSpPr>
          <p:nvPr>
            <p:ph type="ctrTitle"/>
          </p:nvPr>
        </p:nvSpPr>
        <p:spPr bwMode="gray">
          <a:xfrm>
            <a:off x="0" y="2859088"/>
            <a:ext cx="3933505" cy="564257"/>
          </a:xfrm>
          <a:blipFill dpi="0" rotWithShape="1">
            <a:blip r:embed="rId2">
              <a:extLst>
                <a:ext uri="{96DAC541-7B7A-43D3-8B79-37D633B846F1}">
                  <asvg:svgBlip xmlns:asvg="http://schemas.microsoft.com/office/drawing/2016/SVG/main" r:embed="rId3"/>
                </a:ext>
              </a:extLst>
            </a:blip>
            <a:srcRect/>
            <a:tile tx="0" ty="0" sx="100000" sy="43500" flip="none" algn="tl"/>
          </a:blipFill>
        </p:spPr>
        <p:txBody>
          <a:bodyPr wrap="none" lIns="396000" tIns="0" rIns="180000" anchor="t">
            <a:spAutoFit/>
          </a:bodyPr>
          <a:lstStyle>
            <a:lvl1pPr algn="l">
              <a:lnSpc>
                <a:spcPts val="4400"/>
              </a:lnSpc>
              <a:spcBef>
                <a:spcPts val="0"/>
              </a:spcBef>
              <a:spcAft>
                <a:spcPts val="0"/>
              </a:spcAft>
              <a:defRPr sz="3200">
                <a:solidFill>
                  <a:schemeClr val="bg1"/>
                </a:solidFill>
              </a:defRPr>
            </a:lvl1pPr>
          </a:lstStyle>
          <a:p>
            <a:r>
              <a:rPr lang="en-US" noProof="0"/>
              <a:t>Click to edit Master</a:t>
            </a:r>
          </a:p>
        </p:txBody>
      </p:sp>
      <p:sp>
        <p:nvSpPr>
          <p:cNvPr id="3" name="Subtitle 2"/>
          <p:cNvSpPr>
            <a:spLocks noGrp="1"/>
          </p:cNvSpPr>
          <p:nvPr>
            <p:ph type="subTitle" idx="1" hasCustomPrompt="1"/>
          </p:nvPr>
        </p:nvSpPr>
        <p:spPr bwMode="gray">
          <a:xfrm>
            <a:off x="395288" y="2285300"/>
            <a:ext cx="1302875" cy="286450"/>
          </a:xfrm>
          <a:solidFill>
            <a:schemeClr val="accent2"/>
          </a:solidFill>
        </p:spPr>
        <p:txBody>
          <a:bodyPr wrap="none" lIns="180000" tIns="64800" rIns="180000" bIns="36000" anchor="b" anchorCtr="0">
            <a:spAutoFit/>
          </a:bodyPr>
          <a:lstStyle>
            <a:lvl1pPr marL="0" indent="0" algn="l">
              <a:spcBef>
                <a:spcPts val="0"/>
              </a:spcBef>
              <a:spcAft>
                <a:spcPts val="0"/>
              </a:spcAft>
              <a:buNone/>
              <a:defRPr sz="1200" b="0">
                <a:solidFill>
                  <a:schemeClr val="tx1"/>
                </a:solidFill>
                <a:latin typeface="+mj-lt"/>
              </a:defRPr>
            </a:lvl1pPr>
            <a:lvl2pPr marL="0" indent="0" algn="l">
              <a:spcBef>
                <a:spcPts val="0"/>
              </a:spcBef>
              <a:spcAft>
                <a:spcPts val="0"/>
              </a:spcAft>
              <a:buNone/>
              <a:defRPr sz="1200" b="0">
                <a:solidFill>
                  <a:schemeClr val="tx1"/>
                </a:solidFill>
                <a:latin typeface="+mj-lt"/>
              </a:defRPr>
            </a:lvl2pPr>
            <a:lvl3pPr marL="0" indent="0" algn="l">
              <a:spcBef>
                <a:spcPts val="0"/>
              </a:spcBef>
              <a:spcAft>
                <a:spcPts val="0"/>
              </a:spcAft>
              <a:buNone/>
              <a:defRPr sz="1200" b="0">
                <a:solidFill>
                  <a:schemeClr val="tx1"/>
                </a:solidFill>
                <a:latin typeface="+mj-lt"/>
              </a:defRPr>
            </a:lvl3pPr>
            <a:lvl4pPr marL="0" indent="0" algn="l">
              <a:spcBef>
                <a:spcPts val="0"/>
              </a:spcBef>
              <a:spcAft>
                <a:spcPts val="0"/>
              </a:spcAft>
              <a:buNone/>
              <a:defRPr sz="1200" b="0">
                <a:solidFill>
                  <a:schemeClr val="tx1"/>
                </a:solidFill>
                <a:latin typeface="+mj-lt"/>
              </a:defRPr>
            </a:lvl4pPr>
            <a:lvl5pPr marL="0" indent="0" algn="l">
              <a:spcBef>
                <a:spcPts val="0"/>
              </a:spcBef>
              <a:spcAft>
                <a:spcPts val="0"/>
              </a:spcAft>
              <a:buNone/>
              <a:defRPr sz="1200" b="0">
                <a:solidFill>
                  <a:schemeClr val="tx1"/>
                </a:solidFill>
                <a:latin typeface="+mj-lt"/>
              </a:defRPr>
            </a:lvl5pPr>
            <a:lvl6pPr marL="0" indent="0" algn="l">
              <a:spcBef>
                <a:spcPts val="0"/>
              </a:spcBef>
              <a:spcAft>
                <a:spcPts val="0"/>
              </a:spcAft>
              <a:buNone/>
              <a:defRPr sz="1200" b="0">
                <a:solidFill>
                  <a:schemeClr val="tx1"/>
                </a:solidFill>
                <a:latin typeface="+mj-lt"/>
              </a:defRPr>
            </a:lvl6pPr>
            <a:lvl7pPr marL="0" indent="0" algn="l">
              <a:spcBef>
                <a:spcPts val="0"/>
              </a:spcBef>
              <a:spcAft>
                <a:spcPts val="0"/>
              </a:spcAft>
              <a:buNone/>
              <a:defRPr sz="1200" b="0" cap="none">
                <a:solidFill>
                  <a:schemeClr val="tx1"/>
                </a:solidFill>
                <a:latin typeface="+mj-lt"/>
              </a:defRPr>
            </a:lvl7pPr>
            <a:lvl8pPr marL="0" indent="0" algn="l">
              <a:spcBef>
                <a:spcPts val="0"/>
              </a:spcBef>
              <a:spcAft>
                <a:spcPts val="0"/>
              </a:spcAft>
              <a:buNone/>
              <a:defRPr sz="1200" b="0" cap="none">
                <a:solidFill>
                  <a:schemeClr val="tx1"/>
                </a:solidFill>
                <a:latin typeface="+mj-lt"/>
              </a:defRPr>
            </a:lvl8pPr>
            <a:lvl9pPr marL="0" indent="0" algn="l">
              <a:spcBef>
                <a:spcPts val="0"/>
              </a:spcBef>
              <a:spcAft>
                <a:spcPts val="0"/>
              </a:spcAft>
              <a:buNone/>
              <a:defRPr sz="1200" b="0">
                <a:solidFill>
                  <a:schemeClr val="tx1"/>
                </a:solidFill>
                <a:latin typeface="+mj-lt"/>
              </a:defRPr>
            </a:lvl9pPr>
          </a:lstStyle>
          <a:p>
            <a:r>
              <a:rPr lang="en-US" noProof="0" dirty="0"/>
              <a:t>Location, Date</a:t>
            </a:r>
          </a:p>
        </p:txBody>
      </p:sp>
      <p:sp>
        <p:nvSpPr>
          <p:cNvPr id="11" name="Date Placeholder 6">
            <a:extLst>
              <a:ext uri="{FF2B5EF4-FFF2-40B4-BE49-F238E27FC236}">
                <a16:creationId xmlns:a16="http://schemas.microsoft.com/office/drawing/2014/main" id="{9D4CB9E3-81F2-4643-A25C-A058B2548CE6}"/>
              </a:ext>
            </a:extLst>
          </p:cNvPr>
          <p:cNvSpPr>
            <a:spLocks noGrp="1"/>
          </p:cNvSpPr>
          <p:nvPr>
            <p:ph type="dt" sz="half" idx="10"/>
          </p:nvPr>
        </p:nvSpPr>
        <p:spPr bwMode="gray">
          <a:xfrm>
            <a:off x="7596188" y="5214837"/>
            <a:ext cx="863600" cy="0"/>
          </a:xfrm>
        </p:spPr>
        <p:txBody>
          <a:bodyPr/>
          <a:lstStyle>
            <a:lvl1pPr>
              <a:defRPr>
                <a:noFill/>
              </a:defRPr>
            </a:lvl1pPr>
          </a:lstStyle>
          <a:p>
            <a:fld id="{A1183DC0-F177-4C9B-BBDB-FA4726316A89}" type="datetime1">
              <a:rPr lang="de-DE" noProof="0" smtClean="0"/>
              <a:t>05.03.2024</a:t>
            </a:fld>
            <a:endParaRPr lang="en-US" noProof="0"/>
          </a:p>
        </p:txBody>
      </p:sp>
      <p:sp>
        <p:nvSpPr>
          <p:cNvPr id="12" name="Footer Placeholder 7">
            <a:extLst>
              <a:ext uri="{FF2B5EF4-FFF2-40B4-BE49-F238E27FC236}">
                <a16:creationId xmlns:a16="http://schemas.microsoft.com/office/drawing/2014/main" id="{E8224616-F1C9-47C3-9D76-DA7161771C51}"/>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3" name="Slide Number Placeholder 8">
            <a:extLst>
              <a:ext uri="{FF2B5EF4-FFF2-40B4-BE49-F238E27FC236}">
                <a16:creationId xmlns:a16="http://schemas.microsoft.com/office/drawing/2014/main" id="{5245A113-A4AD-4400-A786-61FFD2951F4D}"/>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sp>
        <p:nvSpPr>
          <p:cNvPr id="14" name="Textplatzhalter 4">
            <a:extLst>
              <a:ext uri="{FF2B5EF4-FFF2-40B4-BE49-F238E27FC236}">
                <a16:creationId xmlns:a16="http://schemas.microsoft.com/office/drawing/2014/main" id="{565A5EFD-9FA5-42E7-BD1D-967BF11E09A8}"/>
              </a:ext>
            </a:extLst>
          </p:cNvPr>
          <p:cNvSpPr>
            <a:spLocks noGrp="1"/>
          </p:cNvSpPr>
          <p:nvPr>
            <p:ph type="body" sz="quarter" idx="14" hasCustomPrompt="1"/>
          </p:nvPr>
        </p:nvSpPr>
        <p:spPr>
          <a:xfrm>
            <a:off x="395288" y="4300538"/>
            <a:ext cx="2016125" cy="288925"/>
          </a:xfrm>
        </p:spPr>
        <p:txBody>
          <a:bodyPr/>
          <a:lstStyle>
            <a:lvl1pPr marL="0" indent="0">
              <a:spcBef>
                <a:spcPts val="300"/>
              </a:spcBef>
              <a:buFont typeface="Arial" panose="020B0604020202020204" pitchFamily="34" charset="0"/>
              <a:buNone/>
              <a:defRPr sz="1000" b="0">
                <a:solidFill>
                  <a:schemeClr val="bg1"/>
                </a:solidFill>
                <a:latin typeface="+mn-lt"/>
              </a:defRPr>
            </a:lvl1pPr>
            <a:lvl2pPr marL="0" indent="0">
              <a:spcBef>
                <a:spcPts val="300"/>
              </a:spcBef>
              <a:buFont typeface="Arial" panose="020B0604020202020204" pitchFamily="34" charset="0"/>
              <a:buNone/>
              <a:defRPr sz="1000" b="0">
                <a:solidFill>
                  <a:schemeClr val="bg1"/>
                </a:solidFill>
                <a:latin typeface="+mn-lt"/>
              </a:defRPr>
            </a:lvl2pPr>
            <a:lvl3pPr marL="0" indent="0">
              <a:spcBef>
                <a:spcPts val="300"/>
              </a:spcBef>
              <a:buNone/>
              <a:defRPr sz="1000" b="0">
                <a:solidFill>
                  <a:schemeClr val="bg1"/>
                </a:solidFill>
                <a:latin typeface="+mn-lt"/>
              </a:defRPr>
            </a:lvl3pPr>
            <a:lvl4pPr marL="0" indent="0">
              <a:spcBef>
                <a:spcPts val="300"/>
              </a:spcBef>
              <a:buNone/>
              <a:defRPr sz="1000" b="0">
                <a:solidFill>
                  <a:schemeClr val="bg1"/>
                </a:solidFill>
                <a:latin typeface="+mn-lt"/>
              </a:defRPr>
            </a:lvl4pPr>
            <a:lvl5pPr marL="0" indent="0">
              <a:spcBef>
                <a:spcPts val="300"/>
              </a:spcBef>
              <a:buFont typeface="Arial" panose="020B0604020202020204" pitchFamily="34" charset="0"/>
              <a:buNone/>
              <a:defRPr sz="1000" b="0">
                <a:solidFill>
                  <a:schemeClr val="bg1"/>
                </a:solidFill>
                <a:latin typeface="+mn-lt"/>
              </a:defRPr>
            </a:lvl5pPr>
            <a:lvl6pPr marL="0" indent="0">
              <a:spcBef>
                <a:spcPts val="300"/>
              </a:spcBef>
              <a:buFont typeface="Arial" panose="020B0604020202020204" pitchFamily="34" charset="0"/>
              <a:buNone/>
              <a:defRPr sz="1000" b="0">
                <a:solidFill>
                  <a:schemeClr val="bg1"/>
                </a:solidFill>
                <a:latin typeface="+mn-lt"/>
              </a:defRPr>
            </a:lvl6pPr>
            <a:lvl7pPr marL="0" indent="0">
              <a:spcBef>
                <a:spcPts val="300"/>
              </a:spcBef>
              <a:buFont typeface="Arial" panose="020B0604020202020204" pitchFamily="34" charset="0"/>
              <a:buNone/>
              <a:defRPr sz="1000" b="0" cap="none">
                <a:solidFill>
                  <a:schemeClr val="bg1"/>
                </a:solidFill>
                <a:latin typeface="+mn-lt"/>
              </a:defRPr>
            </a:lvl7pPr>
            <a:lvl8pPr marL="0" indent="0">
              <a:spcBef>
                <a:spcPts val="300"/>
              </a:spcBef>
              <a:buFont typeface="Arial" panose="020B0604020202020204" pitchFamily="34" charset="0"/>
              <a:buNone/>
              <a:defRPr sz="1000" b="0" cap="none">
                <a:solidFill>
                  <a:schemeClr val="bg1"/>
                </a:solidFill>
                <a:latin typeface="+mn-lt"/>
              </a:defRPr>
            </a:lvl8pPr>
            <a:lvl9pPr marL="0" indent="0">
              <a:spcBef>
                <a:spcPts val="300"/>
              </a:spcBef>
              <a:buFont typeface="Arial" panose="020B0604020202020204" pitchFamily="34" charset="0"/>
              <a:buNone/>
              <a:defRPr sz="1000" b="0">
                <a:solidFill>
                  <a:schemeClr val="bg1"/>
                </a:solidFill>
                <a:latin typeface="+mn-lt"/>
              </a:defRPr>
            </a:lvl9pPr>
          </a:lstStyle>
          <a:p>
            <a:pPr lvl="0"/>
            <a:r>
              <a:rPr lang="en-US" dirty="0"/>
              <a:t>Speaker</a:t>
            </a:r>
          </a:p>
        </p:txBody>
      </p:sp>
      <p:grpSp>
        <p:nvGrpSpPr>
          <p:cNvPr id="16" name="Group 15">
            <a:extLst>
              <a:ext uri="{FF2B5EF4-FFF2-40B4-BE49-F238E27FC236}">
                <a16:creationId xmlns:a16="http://schemas.microsoft.com/office/drawing/2014/main" id="{A30D50B4-66AB-431E-B630-A53B5C344E7A}"/>
              </a:ext>
            </a:extLst>
          </p:cNvPr>
          <p:cNvGrpSpPr/>
          <p:nvPr userDrawn="1"/>
        </p:nvGrpSpPr>
        <p:grpSpPr>
          <a:xfrm>
            <a:off x="395287" y="268288"/>
            <a:ext cx="1439863" cy="273855"/>
            <a:chOff x="3600450" y="2386012"/>
            <a:chExt cx="1943099" cy="369569"/>
          </a:xfrm>
          <a:solidFill>
            <a:schemeClr val="bg1"/>
          </a:solidFill>
        </p:grpSpPr>
        <p:sp>
          <p:nvSpPr>
            <p:cNvPr id="17" name="Freeform: Shape 16">
              <a:extLst>
                <a:ext uri="{FF2B5EF4-FFF2-40B4-BE49-F238E27FC236}">
                  <a16:creationId xmlns:a16="http://schemas.microsoft.com/office/drawing/2014/main" id="{0B9BFF52-CF41-4487-946E-242C55AAEF88}"/>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0A147B5-D92F-4285-9A39-B4D4B6D5F6CD}"/>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8525005-D183-47EA-8F7B-A7455D675DDE}"/>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6DD1E7E-0894-4E7A-B7D3-BF13B36472CB}"/>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3243075-C975-4838-9E96-CDFBBD2F38D0}"/>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11298DA-EE8B-4CE8-9A36-618360748A94}"/>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B0F793F-0291-4F54-8C9C-0EEABB4935A5}"/>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A32BA5-F1EB-4E33-9432-56D38EA734E8}"/>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00C7B8C-6986-42DE-8DC8-62D9E393666D}"/>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E71A2B71-635B-4018-87DA-644F62C7F434}"/>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1F8FAC8-0271-4E81-BA98-5AB66E336206}"/>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5A6E78B-82F4-488A-A4C1-FE606582A5B9}"/>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DF0EB-C9BD-4247-AFFA-49F9073159E0}"/>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F2CE458-B1D2-4175-BFBE-1636D1021620}"/>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D68F9FE-072C-478B-BD23-36A5D4B62826}"/>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4906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Picture Green Detail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8FBE73-0D93-486C-B930-9A0029364145}"/>
              </a:ext>
            </a:extLst>
          </p:cNvPr>
          <p:cNvSpPr/>
          <p:nvPr userDrawn="1"/>
        </p:nvSpPr>
        <p:spPr bwMode="ltGray">
          <a:xfrm>
            <a:off x="0" y="1"/>
            <a:ext cx="701992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1" name="Rectangle 20">
            <a:extLst>
              <a:ext uri="{FF2B5EF4-FFF2-40B4-BE49-F238E27FC236}">
                <a16:creationId xmlns:a16="http://schemas.microsoft.com/office/drawing/2014/main" id="{DF928379-3818-4196-AFD1-8CAEDB3FCEAB}"/>
              </a:ext>
            </a:extLst>
          </p:cNvPr>
          <p:cNvSpPr/>
          <p:nvPr userDrawn="1"/>
        </p:nvSpPr>
        <p:spPr bwMode="ltGray">
          <a:xfrm>
            <a:off x="7019925" y="0"/>
            <a:ext cx="212407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gray">
          <a:xfrm>
            <a:off x="0" y="0"/>
            <a:ext cx="7019925" cy="5143500"/>
          </a:xfrm>
          <a:noFill/>
        </p:spPr>
        <p:txBody>
          <a:bodyPr lIns="0" tIns="1404000" anchor="ctr"/>
          <a:lstStyle>
            <a:lvl1pPr algn="ctr">
              <a:spcBef>
                <a:spcPts val="0"/>
              </a:spcBef>
              <a:spcAft>
                <a:spcPts val="0"/>
              </a:spcAft>
              <a:defRPr b="0">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44E4F450-F066-4D9B-BA98-9F9FC8A51D68}"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lvl1pPr>
              <a:defRPr>
                <a:solidFill>
                  <a:schemeClr val="bg1"/>
                </a:solid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4" name="Title 13">
            <a:extLst>
              <a:ext uri="{FF2B5EF4-FFF2-40B4-BE49-F238E27FC236}">
                <a16:creationId xmlns:a16="http://schemas.microsoft.com/office/drawing/2014/main" id="{F5AD70B5-C08D-4528-932A-0D5E0B3752DD}"/>
              </a:ext>
            </a:extLst>
          </p:cNvPr>
          <p:cNvSpPr>
            <a:spLocks noGrp="1"/>
          </p:cNvSpPr>
          <p:nvPr>
            <p:ph type="title"/>
          </p:nvPr>
        </p:nvSpPr>
        <p:spPr bwMode="gray">
          <a:xfrm>
            <a:off x="0" y="846599"/>
            <a:ext cx="4339582" cy="569265"/>
          </a:xfrm>
          <a:solidFill>
            <a:schemeClr val="bg2"/>
          </a:solidFill>
        </p:spPr>
        <p:txBody>
          <a:bodyPr wrap="none" lIns="396000" tIns="126000" rIns="144000" bIns="72000" anchor="t" anchorCtr="0">
            <a:spAutoFit/>
          </a:bodyPr>
          <a:lstStyle>
            <a:lvl1pPr>
              <a:lnSpc>
                <a:spcPct val="100000"/>
              </a:lnSpc>
              <a:defRPr sz="24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vl6pPr>
              <a:lnSpc>
                <a:spcPct val="100000"/>
              </a:lnSpc>
              <a:defRPr sz="2400">
                <a:solidFill>
                  <a:schemeClr val="bg1"/>
                </a:solidFill>
              </a:defRPr>
            </a:lvl6pPr>
            <a:lvl7pPr>
              <a:lnSpc>
                <a:spcPct val="100000"/>
              </a:lnSpc>
              <a:defRPr sz="2400">
                <a:solidFill>
                  <a:schemeClr val="bg1"/>
                </a:solidFill>
              </a:defRPr>
            </a:lvl7pPr>
            <a:lvl8pPr>
              <a:lnSpc>
                <a:spcPct val="100000"/>
              </a:lnSpc>
              <a:defRPr sz="2400">
                <a:solidFill>
                  <a:schemeClr val="bg1"/>
                </a:solidFill>
              </a:defRPr>
            </a:lvl8pPr>
            <a:lvl9pPr>
              <a:lnSpc>
                <a:spcPct val="100000"/>
              </a:lnSpc>
              <a:defRPr sz="2400">
                <a:solidFill>
                  <a:schemeClr val="bg1"/>
                </a:solidFill>
              </a:defRPr>
            </a:lvl9pPr>
          </a:lstStyle>
          <a:p>
            <a:pPr lvl="0"/>
            <a:r>
              <a:rPr lang="en-US" noProof="0"/>
              <a:t>Click to edit Master title style</a:t>
            </a:r>
          </a:p>
        </p:txBody>
      </p:sp>
      <p:sp>
        <p:nvSpPr>
          <p:cNvPr id="19" name="Subtitle 2">
            <a:extLst>
              <a:ext uri="{FF2B5EF4-FFF2-40B4-BE49-F238E27FC236}">
                <a16:creationId xmlns:a16="http://schemas.microsoft.com/office/drawing/2014/main" id="{6E696D0B-B395-4655-BA8E-D4C1E076D848}"/>
              </a:ext>
            </a:extLst>
          </p:cNvPr>
          <p:cNvSpPr>
            <a:spLocks noGrp="1"/>
          </p:cNvSpPr>
          <p:nvPr>
            <p:ph type="subTitle" idx="1" hasCustomPrompt="1"/>
          </p:nvPr>
        </p:nvSpPr>
        <p:spPr bwMode="gray">
          <a:xfrm>
            <a:off x="395289" y="555625"/>
            <a:ext cx="3744911" cy="287338"/>
          </a:xfrm>
        </p:spPr>
        <p:txBody>
          <a:bodyPr>
            <a:noAutofit/>
          </a:bodyPr>
          <a:lstStyle>
            <a:lvl1pPr marL="0" indent="0" algn="l">
              <a:lnSpc>
                <a:spcPct val="100000"/>
              </a:lnSpc>
              <a:spcBef>
                <a:spcPts val="0"/>
              </a:spcBef>
              <a:spcAft>
                <a:spcPts val="0"/>
              </a:spcAft>
              <a:buNone/>
              <a:defRPr sz="1200" b="0">
                <a:solidFill>
                  <a:schemeClr val="bg1"/>
                </a:solidFill>
                <a:latin typeface="+mn-lt"/>
              </a:defRPr>
            </a:lvl1pPr>
            <a:lvl2pPr marL="0" indent="0" algn="l">
              <a:lnSpc>
                <a:spcPct val="100000"/>
              </a:lnSpc>
              <a:spcBef>
                <a:spcPts val="0"/>
              </a:spcBef>
              <a:spcAft>
                <a:spcPts val="0"/>
              </a:spcAft>
              <a:buNone/>
              <a:defRPr sz="1200" b="0">
                <a:solidFill>
                  <a:schemeClr val="bg1"/>
                </a:solidFill>
                <a:latin typeface="+mn-lt"/>
              </a:defRPr>
            </a:lvl2pPr>
            <a:lvl3pPr marL="0" indent="0" algn="l">
              <a:lnSpc>
                <a:spcPct val="100000"/>
              </a:lnSpc>
              <a:spcBef>
                <a:spcPts val="0"/>
              </a:spcBef>
              <a:spcAft>
                <a:spcPts val="0"/>
              </a:spcAft>
              <a:buNone/>
              <a:defRPr sz="1200" b="0">
                <a:solidFill>
                  <a:schemeClr val="bg1"/>
                </a:solidFill>
                <a:latin typeface="+mn-lt"/>
              </a:defRPr>
            </a:lvl3pPr>
            <a:lvl4pPr marL="0" indent="0" algn="l">
              <a:lnSpc>
                <a:spcPct val="100000"/>
              </a:lnSpc>
              <a:spcBef>
                <a:spcPts val="0"/>
              </a:spcBef>
              <a:spcAft>
                <a:spcPts val="0"/>
              </a:spcAft>
              <a:buNone/>
              <a:defRPr sz="1200" b="0">
                <a:solidFill>
                  <a:schemeClr val="bg1"/>
                </a:solidFill>
                <a:latin typeface="+mn-lt"/>
              </a:defRPr>
            </a:lvl4pPr>
            <a:lvl5pPr marL="0" indent="0" algn="l">
              <a:lnSpc>
                <a:spcPct val="100000"/>
              </a:lnSpc>
              <a:spcBef>
                <a:spcPts val="0"/>
              </a:spcBef>
              <a:spcAft>
                <a:spcPts val="0"/>
              </a:spcAft>
              <a:buNone/>
              <a:defRPr sz="1200" b="0">
                <a:solidFill>
                  <a:schemeClr val="bg1"/>
                </a:solidFill>
                <a:latin typeface="+mn-lt"/>
              </a:defRPr>
            </a:lvl5pPr>
            <a:lvl6pPr marL="0" indent="0" algn="l">
              <a:lnSpc>
                <a:spcPct val="100000"/>
              </a:lnSpc>
              <a:spcBef>
                <a:spcPts val="0"/>
              </a:spcBef>
              <a:spcAft>
                <a:spcPts val="0"/>
              </a:spcAft>
              <a:buNone/>
              <a:defRPr sz="1200" b="0">
                <a:solidFill>
                  <a:schemeClr val="bg1"/>
                </a:solidFill>
                <a:latin typeface="+mn-lt"/>
              </a:defRPr>
            </a:lvl6pPr>
            <a:lvl7pPr marL="0" indent="0" algn="l">
              <a:lnSpc>
                <a:spcPct val="100000"/>
              </a:lnSpc>
              <a:spcBef>
                <a:spcPts val="0"/>
              </a:spcBef>
              <a:spcAft>
                <a:spcPts val="0"/>
              </a:spcAft>
              <a:buNone/>
              <a:defRPr sz="1200" b="0" cap="none">
                <a:solidFill>
                  <a:schemeClr val="bg1"/>
                </a:solidFill>
                <a:latin typeface="+mn-lt"/>
              </a:defRPr>
            </a:lvl7pPr>
            <a:lvl8pPr marL="0" indent="0" algn="l">
              <a:lnSpc>
                <a:spcPct val="100000"/>
              </a:lnSpc>
              <a:spcBef>
                <a:spcPts val="0"/>
              </a:spcBef>
              <a:spcAft>
                <a:spcPts val="0"/>
              </a:spcAft>
              <a:buNone/>
              <a:defRPr sz="1200" b="0" cap="none">
                <a:solidFill>
                  <a:schemeClr val="bg1"/>
                </a:solidFill>
                <a:latin typeface="+mn-lt"/>
              </a:defRPr>
            </a:lvl8pPr>
            <a:lvl9pPr marL="0" indent="0" algn="l">
              <a:lnSpc>
                <a:spcPct val="100000"/>
              </a:lnSpc>
              <a:spcBef>
                <a:spcPts val="0"/>
              </a:spcBef>
              <a:spcAft>
                <a:spcPts val="0"/>
              </a:spcAft>
              <a:buNone/>
              <a:defRPr sz="1200" b="0">
                <a:solidFill>
                  <a:schemeClr val="bg1"/>
                </a:solidFill>
                <a:latin typeface="+mn-lt"/>
              </a:defRPr>
            </a:lvl9pPr>
          </a:lstStyle>
          <a:p>
            <a:pPr lvl="0"/>
            <a:r>
              <a:rPr lang="en-US" noProof="0"/>
              <a:t>Click to edit master subtitle style</a:t>
            </a:r>
          </a:p>
        </p:txBody>
      </p:sp>
      <p:sp>
        <p:nvSpPr>
          <p:cNvPr id="25" name="Text Placeholder 4">
            <a:extLst>
              <a:ext uri="{FF2B5EF4-FFF2-40B4-BE49-F238E27FC236}">
                <a16:creationId xmlns:a16="http://schemas.microsoft.com/office/drawing/2014/main" id="{6E910B94-331E-40F9-8B07-2855F3503480}"/>
              </a:ext>
            </a:extLst>
          </p:cNvPr>
          <p:cNvSpPr>
            <a:spLocks noGrp="1"/>
          </p:cNvSpPr>
          <p:nvPr>
            <p:ph type="body" sz="quarter" idx="33"/>
          </p:nvPr>
        </p:nvSpPr>
        <p:spPr bwMode="gray">
          <a:xfrm>
            <a:off x="7308850" y="2003003"/>
            <a:ext cx="1439863" cy="28813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marL="179388" indent="-179388">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marL="0" indent="0">
              <a:spcBef>
                <a:spcPts val="0"/>
              </a:spcBef>
              <a:buFont typeface="+mj-lt"/>
              <a:buNone/>
              <a:defRPr sz="800" b="0" cap="none">
                <a:solidFill>
                  <a:schemeClr val="bg1"/>
                </a:solidFill>
                <a:latin typeface="+mn-lt"/>
              </a:defRPr>
            </a:lvl7pPr>
            <a:lvl8pPr marL="0" indent="0">
              <a:spcBef>
                <a:spcPts val="0"/>
              </a:spcBef>
              <a:buFont typeface="+mj-lt"/>
              <a:buNone/>
              <a:defRPr sz="800" b="0" cap="none">
                <a:solidFill>
                  <a:schemeClr val="bg1"/>
                </a:solidFill>
                <a:latin typeface="+mn-lt"/>
              </a:defRPr>
            </a:lvl8pPr>
            <a:lvl9pPr marL="0" indent="0">
              <a:spcBef>
                <a:spcPts val="0"/>
              </a:spcBef>
              <a:buFont typeface="+mj-lt"/>
              <a:buNone/>
              <a:defRPr sz="800" b="0">
                <a:solidFill>
                  <a:schemeClr val="bg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9D32C598-63C9-40DF-94CC-9D6A79E160F8}"/>
              </a:ext>
            </a:extLst>
          </p:cNvPr>
          <p:cNvSpPr>
            <a:spLocks noGrp="1"/>
          </p:cNvSpPr>
          <p:nvPr>
            <p:ph type="body" sz="quarter" idx="35"/>
          </p:nvPr>
        </p:nvSpPr>
        <p:spPr bwMode="gray">
          <a:xfrm>
            <a:off x="395289" y="3014581"/>
            <a:ext cx="2172738" cy="1221837"/>
          </a:xfrm>
          <a:solidFill>
            <a:schemeClr val="bg2"/>
          </a:solidFill>
        </p:spPr>
        <p:txBody>
          <a:bodyPr wrap="none" lIns="144000" tIns="144000" rIns="144000" bIns="144000">
            <a:spAutoFit/>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spcBef>
                <a:spcPts val="0"/>
              </a:spcBef>
              <a:buClr>
                <a:schemeClr val="bg1"/>
              </a:buClr>
              <a:defRPr sz="1200">
                <a:solidFill>
                  <a:schemeClr val="bg1"/>
                </a:solidFill>
              </a:defRPr>
            </a:lvl6pPr>
            <a:lvl7pPr marL="360000" indent="-180000">
              <a:spcBef>
                <a:spcPts val="0"/>
              </a:spcBef>
              <a:buFont typeface="+mj-lt"/>
              <a:buAutoNum type="alphaLcPeriod"/>
              <a:defRPr sz="1200" cap="none">
                <a:solidFill>
                  <a:schemeClr val="bg1"/>
                </a:solidFill>
                <a:latin typeface="+mn-lt"/>
              </a:defRPr>
            </a:lvl7pPr>
            <a:lvl8pPr marL="360000" indent="-180000">
              <a:spcBef>
                <a:spcPts val="0"/>
              </a:spcBef>
              <a:buFont typeface="+mj-lt"/>
              <a:buAutoNum type="alphaLcPeriod"/>
              <a:defRPr sz="1200" cap="none">
                <a:solidFill>
                  <a:schemeClr val="bg1"/>
                </a:solidFill>
                <a:latin typeface="+mn-lt"/>
              </a:defRPr>
            </a:lvl8pPr>
            <a:lvl9pPr marL="360000" indent="-180000">
              <a:spcBef>
                <a:spcPts val="0"/>
              </a:spcBef>
              <a:buFont typeface="+mj-lt"/>
              <a:buAutoNum type="alphaLcPeriod"/>
              <a:defRPr sz="1200">
                <a:solidFill>
                  <a:schemeClr val="bg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6" name="Group 15">
            <a:extLst>
              <a:ext uri="{FF2B5EF4-FFF2-40B4-BE49-F238E27FC236}">
                <a16:creationId xmlns:a16="http://schemas.microsoft.com/office/drawing/2014/main" id="{74823CC3-8854-4F45-9CF7-DC247AF82B76}"/>
              </a:ext>
            </a:extLst>
          </p:cNvPr>
          <p:cNvGrpSpPr/>
          <p:nvPr userDrawn="1"/>
        </p:nvGrpSpPr>
        <p:grpSpPr>
          <a:xfrm>
            <a:off x="7596188" y="268288"/>
            <a:ext cx="1152525" cy="219205"/>
            <a:chOff x="3600450" y="2386012"/>
            <a:chExt cx="1943099" cy="369569"/>
          </a:xfrm>
          <a:solidFill>
            <a:schemeClr val="bg1"/>
          </a:solidFill>
        </p:grpSpPr>
        <p:sp>
          <p:nvSpPr>
            <p:cNvPr id="17" name="Freeform: Shape 16">
              <a:extLst>
                <a:ext uri="{FF2B5EF4-FFF2-40B4-BE49-F238E27FC236}">
                  <a16:creationId xmlns:a16="http://schemas.microsoft.com/office/drawing/2014/main" id="{8EBD6998-AE60-47E3-8939-AAE8AC846BAC}"/>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B66043D-D390-45DF-BAE0-7B25270FFCCC}"/>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037F7F-BF0D-4BAC-A202-902DA16FD3EA}"/>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F7DA25B-1DB5-4580-B37C-3EADA7FBE1E0}"/>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F505D06-669A-4D58-9F3C-31AF9F3375F0}"/>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56A4BDF-2BE8-496B-9DB9-BE5CE8C26603}"/>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8F4628B-6FFE-48F2-952B-1A78356A2D9C}"/>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7A030C1-9FBC-48D4-BC28-EC217FEEB0E5}"/>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8D02346-3610-4D94-8A92-87B1C80D3904}"/>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9FC121-EECD-4AD6-A4BC-3B15A6DAB380}"/>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F38F70B-7C75-48CA-B74E-452858827B72}"/>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F393307-9F8C-41B4-A422-1DC3DF109A70}"/>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870AE8D-FBBD-48FB-A90B-A20CF6239556}"/>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DBE4590-2A44-4B56-855E-3D834342FE2B}"/>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8246102-FE0D-4762-A58C-07CF070F4BBC}"/>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43594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Mess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CA4354-A647-4D7B-BC82-764E47E81797}"/>
              </a:ext>
            </a:extLst>
          </p:cNvPr>
          <p:cNvSpPr/>
          <p:nvPr userDrawn="1"/>
        </p:nvSpPr>
        <p:spPr bwMode="ltGray">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2" name="Title 1"/>
          <p:cNvSpPr>
            <a:spLocks noGrp="1"/>
          </p:cNvSpPr>
          <p:nvPr>
            <p:ph type="title"/>
          </p:nvPr>
        </p:nvSpPr>
        <p:spPr bwMode="gray">
          <a:xfrm>
            <a:off x="395289" y="410963"/>
            <a:ext cx="3744911" cy="43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lvl1pPr>
              <a:defRPr>
                <a:solidFill>
                  <a:schemeClr val="bg1"/>
                </a:solidFill>
              </a:defRPr>
            </a:lvl1pPr>
          </a:lstStyle>
          <a:p>
            <a:fld id="{26A7ACE5-EA55-47C0-A106-3F86AC9FEA58}"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lvl1pPr>
              <a:defRPr>
                <a:solidFill>
                  <a:schemeClr val="bg1"/>
                </a:solid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lvl1pPr>
              <a:defRPr>
                <a:solidFill>
                  <a:schemeClr val="bg1"/>
                </a:solidFill>
              </a:defRPr>
            </a:lvl1p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6" y="268288"/>
            <a:ext cx="3744911" cy="142675"/>
          </a:xfrm>
        </p:spPr>
        <p:txBody>
          <a:bodyPr>
            <a:noAutofit/>
          </a:bodyPr>
          <a:lstStyle>
            <a:lvl1pPr marL="0" indent="0" algn="l">
              <a:lnSpc>
                <a:spcPct val="100000"/>
              </a:lnSpc>
              <a:spcBef>
                <a:spcPts val="0"/>
              </a:spcBef>
              <a:spcAft>
                <a:spcPts val="0"/>
              </a:spcAft>
              <a:buNone/>
              <a:defRPr sz="800" b="0">
                <a:solidFill>
                  <a:schemeClr val="bg1"/>
                </a:solidFill>
                <a:latin typeface="+mn-lt"/>
              </a:defRPr>
            </a:lvl1pPr>
            <a:lvl2pPr marL="0" indent="0" algn="l">
              <a:lnSpc>
                <a:spcPct val="100000"/>
              </a:lnSpc>
              <a:spcBef>
                <a:spcPts val="0"/>
              </a:spcBef>
              <a:spcAft>
                <a:spcPts val="0"/>
              </a:spcAft>
              <a:buNone/>
              <a:defRPr sz="800" b="0">
                <a:solidFill>
                  <a:schemeClr val="bg1"/>
                </a:solidFill>
                <a:latin typeface="+mn-lt"/>
              </a:defRPr>
            </a:lvl2pPr>
            <a:lvl3pPr marL="0" indent="0" algn="l">
              <a:lnSpc>
                <a:spcPct val="100000"/>
              </a:lnSpc>
              <a:spcBef>
                <a:spcPts val="0"/>
              </a:spcBef>
              <a:spcAft>
                <a:spcPts val="0"/>
              </a:spcAft>
              <a:buNone/>
              <a:defRPr sz="800" b="0">
                <a:solidFill>
                  <a:schemeClr val="bg1"/>
                </a:solidFill>
                <a:latin typeface="+mn-lt"/>
              </a:defRPr>
            </a:lvl3pPr>
            <a:lvl4pPr marL="0" indent="0" algn="l">
              <a:lnSpc>
                <a:spcPct val="100000"/>
              </a:lnSpc>
              <a:spcBef>
                <a:spcPts val="0"/>
              </a:spcBef>
              <a:spcAft>
                <a:spcPts val="0"/>
              </a:spcAft>
              <a:buNone/>
              <a:defRPr sz="800" b="0">
                <a:solidFill>
                  <a:schemeClr val="bg1"/>
                </a:solidFill>
                <a:latin typeface="+mn-lt"/>
              </a:defRPr>
            </a:lvl4pPr>
            <a:lvl5pPr marL="0" indent="0" algn="l">
              <a:lnSpc>
                <a:spcPct val="100000"/>
              </a:lnSpc>
              <a:spcBef>
                <a:spcPts val="0"/>
              </a:spcBef>
              <a:spcAft>
                <a:spcPts val="0"/>
              </a:spcAft>
              <a:buNone/>
              <a:defRPr sz="800" b="0">
                <a:solidFill>
                  <a:schemeClr val="bg1"/>
                </a:solidFill>
                <a:latin typeface="+mn-lt"/>
              </a:defRPr>
            </a:lvl5pPr>
            <a:lvl6pPr marL="0" indent="0" algn="l">
              <a:lnSpc>
                <a:spcPct val="100000"/>
              </a:lnSpc>
              <a:spcBef>
                <a:spcPts val="0"/>
              </a:spcBef>
              <a:spcAft>
                <a:spcPts val="0"/>
              </a:spcAft>
              <a:buNone/>
              <a:defRPr sz="800" b="0">
                <a:solidFill>
                  <a:schemeClr val="bg1"/>
                </a:solidFill>
                <a:latin typeface="+mn-lt"/>
              </a:defRPr>
            </a:lvl6pPr>
            <a:lvl7pPr marL="0" indent="0" algn="l">
              <a:lnSpc>
                <a:spcPct val="100000"/>
              </a:lnSpc>
              <a:spcBef>
                <a:spcPts val="0"/>
              </a:spcBef>
              <a:spcAft>
                <a:spcPts val="0"/>
              </a:spcAft>
              <a:buNone/>
              <a:defRPr sz="800" b="0" cap="none">
                <a:solidFill>
                  <a:schemeClr val="bg1"/>
                </a:solidFill>
                <a:latin typeface="+mn-lt"/>
              </a:defRPr>
            </a:lvl7pPr>
            <a:lvl8pPr marL="0" indent="0" algn="l">
              <a:lnSpc>
                <a:spcPct val="100000"/>
              </a:lnSpc>
              <a:spcBef>
                <a:spcPts val="0"/>
              </a:spcBef>
              <a:spcAft>
                <a:spcPts val="0"/>
              </a:spcAft>
              <a:buNone/>
              <a:defRPr sz="800" b="0" cap="none">
                <a:solidFill>
                  <a:schemeClr val="bg1"/>
                </a:solidFill>
                <a:latin typeface="+mn-lt"/>
              </a:defRPr>
            </a:lvl8pPr>
            <a:lvl9pPr marL="0" indent="0" algn="l">
              <a:lnSpc>
                <a:spcPct val="100000"/>
              </a:lnSpc>
              <a:spcBef>
                <a:spcPts val="0"/>
              </a:spcBef>
              <a:spcAft>
                <a:spcPts val="0"/>
              </a:spcAft>
              <a:buNone/>
              <a:defRPr sz="800" b="0">
                <a:solidFill>
                  <a:schemeClr val="bg1"/>
                </a:solidFill>
                <a:latin typeface="+mn-lt"/>
              </a:defRPr>
            </a:lvl9pPr>
          </a:lstStyle>
          <a:p>
            <a:pPr lvl="0"/>
            <a:r>
              <a:rPr lang="en-US" noProof="0"/>
              <a:t>Click to edit master subtitle style</a:t>
            </a:r>
          </a:p>
        </p:txBody>
      </p:sp>
      <p:sp>
        <p:nvSpPr>
          <p:cNvPr id="18" name="Picture Placeholder 4">
            <a:extLst>
              <a:ext uri="{FF2B5EF4-FFF2-40B4-BE49-F238E27FC236}">
                <a16:creationId xmlns:a16="http://schemas.microsoft.com/office/drawing/2014/main" id="{4E3A58BF-B3DC-48FB-8F88-FB91FA94C617}"/>
              </a:ext>
            </a:extLst>
          </p:cNvPr>
          <p:cNvSpPr>
            <a:spLocks noGrp="1"/>
          </p:cNvSpPr>
          <p:nvPr>
            <p:ph type="pic" sz="quarter" idx="24" hasCustomPrompt="1"/>
          </p:nvPr>
        </p:nvSpPr>
        <p:spPr bwMode="gray">
          <a:xfrm>
            <a:off x="395286" y="1131888"/>
            <a:ext cx="3744914" cy="3744912"/>
          </a:xfrm>
          <a:noFill/>
        </p:spPr>
        <p:txBody>
          <a:bodyPr tIns="936000" anchor="ctr"/>
          <a:lstStyle>
            <a:lvl1pPr algn="ctr">
              <a:spcBef>
                <a:spcPts val="0"/>
              </a:spcBef>
              <a:spcAft>
                <a:spcPts val="0"/>
              </a:spcAft>
              <a:defRPr b="0">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0" name="Text Placeholder 4">
            <a:extLst>
              <a:ext uri="{FF2B5EF4-FFF2-40B4-BE49-F238E27FC236}">
                <a16:creationId xmlns:a16="http://schemas.microsoft.com/office/drawing/2014/main" id="{40E26029-4941-44EC-B037-FF4D4E95EA79}"/>
              </a:ext>
            </a:extLst>
          </p:cNvPr>
          <p:cNvSpPr>
            <a:spLocks noGrp="1"/>
          </p:cNvSpPr>
          <p:nvPr>
            <p:ph type="body" sz="quarter" idx="27" hasCustomPrompt="1"/>
          </p:nvPr>
        </p:nvSpPr>
        <p:spPr bwMode="gray">
          <a:xfrm>
            <a:off x="4722151" y="2285858"/>
            <a:ext cx="3168000" cy="2590942"/>
          </a:xfrm>
        </p:spPr>
        <p:txBody>
          <a:bodyPr/>
          <a:lstStyle>
            <a:lvl1pPr marL="0" indent="0">
              <a:spcBef>
                <a:spcPts val="300"/>
              </a:spcBef>
              <a:spcAft>
                <a:spcPts val="300"/>
              </a:spcAft>
              <a:buFont typeface="Arial" panose="020B0604020202020204" pitchFamily="34" charset="0"/>
              <a:buNone/>
              <a:defRPr sz="2000" b="0">
                <a:solidFill>
                  <a:schemeClr val="bg1"/>
                </a:solidFill>
                <a:latin typeface="+mj-lt"/>
              </a:defRPr>
            </a:lvl1pPr>
            <a:lvl2pPr marL="0" indent="0">
              <a:spcBef>
                <a:spcPts val="300"/>
              </a:spcBef>
              <a:spcAft>
                <a:spcPts val="300"/>
              </a:spcAft>
              <a:buFont typeface="Arial" panose="020B0604020202020204" pitchFamily="34" charset="0"/>
              <a:buNone/>
              <a:defRPr sz="2000" b="0">
                <a:solidFill>
                  <a:schemeClr val="bg1"/>
                </a:solidFill>
                <a:latin typeface="+mj-lt"/>
              </a:defRPr>
            </a:lvl2pPr>
            <a:lvl3pPr marL="0" indent="0">
              <a:spcBef>
                <a:spcPts val="300"/>
              </a:spcBef>
              <a:spcAft>
                <a:spcPts val="300"/>
              </a:spcAft>
              <a:buClr>
                <a:schemeClr val="bg1"/>
              </a:buClr>
              <a:buNone/>
              <a:defRPr sz="2000" b="0">
                <a:solidFill>
                  <a:schemeClr val="bg1"/>
                </a:solidFill>
                <a:latin typeface="+mj-lt"/>
              </a:defRPr>
            </a:lvl3pPr>
            <a:lvl4pPr marL="0" indent="0">
              <a:spcBef>
                <a:spcPts val="300"/>
              </a:spcBef>
              <a:spcAft>
                <a:spcPts val="300"/>
              </a:spcAft>
              <a:buClr>
                <a:schemeClr val="bg1"/>
              </a:buClr>
              <a:buNone/>
              <a:defRPr sz="2000" b="0">
                <a:solidFill>
                  <a:schemeClr val="bg1"/>
                </a:solidFill>
                <a:latin typeface="+mj-lt"/>
              </a:defRPr>
            </a:lvl4pPr>
            <a:lvl5pPr marL="0" indent="0">
              <a:spcBef>
                <a:spcPts val="300"/>
              </a:spcBef>
              <a:spcAft>
                <a:spcPts val="300"/>
              </a:spcAft>
              <a:buClr>
                <a:schemeClr val="bg1"/>
              </a:buClr>
              <a:buFont typeface="Arial" panose="020B0604020202020204" pitchFamily="34" charset="0"/>
              <a:buNone/>
              <a:defRPr sz="2000" b="0">
                <a:solidFill>
                  <a:schemeClr val="bg1"/>
                </a:solidFill>
                <a:latin typeface="+mj-lt"/>
              </a:defRPr>
            </a:lvl5pPr>
            <a:lvl6pPr marL="0" indent="0">
              <a:spcBef>
                <a:spcPts val="300"/>
              </a:spcBef>
              <a:spcAft>
                <a:spcPts val="300"/>
              </a:spcAft>
              <a:buClr>
                <a:schemeClr val="bg1"/>
              </a:buClr>
              <a:buFont typeface="Arial" panose="020B0604020202020204" pitchFamily="34" charset="0"/>
              <a:buNone/>
              <a:defRPr sz="2000" b="0">
                <a:solidFill>
                  <a:schemeClr val="bg1"/>
                </a:solidFill>
                <a:latin typeface="+mj-lt"/>
              </a:defRPr>
            </a:lvl6pPr>
            <a:lvl7pPr marL="0" indent="0">
              <a:spcBef>
                <a:spcPts val="300"/>
              </a:spcBef>
              <a:spcAft>
                <a:spcPts val="300"/>
              </a:spcAft>
              <a:buFont typeface="Arial" panose="020B0604020202020204" pitchFamily="34" charset="0"/>
              <a:buNone/>
              <a:defRPr sz="2000" b="0" cap="none">
                <a:solidFill>
                  <a:schemeClr val="bg1"/>
                </a:solidFill>
                <a:latin typeface="+mj-lt"/>
              </a:defRPr>
            </a:lvl7pPr>
            <a:lvl8pPr marL="0" indent="0">
              <a:spcBef>
                <a:spcPts val="300"/>
              </a:spcBef>
              <a:spcAft>
                <a:spcPts val="300"/>
              </a:spcAft>
              <a:buFont typeface="Arial" panose="020B0604020202020204" pitchFamily="34" charset="0"/>
              <a:buNone/>
              <a:defRPr sz="2000" b="0" cap="none">
                <a:solidFill>
                  <a:schemeClr val="bg1"/>
                </a:solidFill>
                <a:latin typeface="+mj-lt"/>
              </a:defRPr>
            </a:lvl8pPr>
            <a:lvl9pPr marL="0" indent="0">
              <a:spcBef>
                <a:spcPts val="300"/>
              </a:spcBef>
              <a:spcAft>
                <a:spcPts val="300"/>
              </a:spcAft>
              <a:buFont typeface="Arial" panose="020B0604020202020204" pitchFamily="34" charset="0"/>
              <a:buNone/>
              <a:defRPr sz="2000" b="0">
                <a:solidFill>
                  <a:schemeClr val="bg1"/>
                </a:solidFill>
                <a:latin typeface="+mj-lt"/>
              </a:defRPr>
            </a:lvl9pPr>
          </a:lstStyle>
          <a:p>
            <a:pPr lvl="0"/>
            <a:r>
              <a:rPr lang="en-US" noProof="0"/>
              <a:t>Click to edit master text styles</a:t>
            </a:r>
          </a:p>
        </p:txBody>
      </p:sp>
      <p:sp>
        <p:nvSpPr>
          <p:cNvPr id="13" name="Text Placeholder 12">
            <a:extLst>
              <a:ext uri="{FF2B5EF4-FFF2-40B4-BE49-F238E27FC236}">
                <a16:creationId xmlns:a16="http://schemas.microsoft.com/office/drawing/2014/main" id="{B1E6A1E5-622E-42EB-800B-390F3D89BEEB}"/>
              </a:ext>
            </a:extLst>
          </p:cNvPr>
          <p:cNvSpPr>
            <a:spLocks noGrp="1"/>
          </p:cNvSpPr>
          <p:nvPr>
            <p:ph type="body" sz="quarter" idx="28" hasCustomPrompt="1"/>
          </p:nvPr>
        </p:nvSpPr>
        <p:spPr bwMode="gray">
          <a:xfrm>
            <a:off x="4722151" y="1709039"/>
            <a:ext cx="1407071" cy="286450"/>
          </a:xfrm>
          <a:solidFill>
            <a:schemeClr val="accent2"/>
          </a:solidFill>
        </p:spPr>
        <p:txBody>
          <a:bodyPr wrap="none" lIns="180000" tIns="64800" rIns="180000" bIns="36000" anchor="b" anchorCtr="0">
            <a:spAutoFit/>
          </a:bodyPr>
          <a:lstStyle>
            <a:lvl1pPr marL="0" indent="0">
              <a:spcBef>
                <a:spcPts val="0"/>
              </a:spcBef>
              <a:spcAft>
                <a:spcPts val="0"/>
              </a:spcAft>
              <a:buFont typeface="Arial" panose="020B0604020202020204" pitchFamily="34" charset="0"/>
              <a:buNone/>
              <a:defRPr sz="1200" b="0" cap="none">
                <a:solidFill>
                  <a:schemeClr val="tx1"/>
                </a:solidFill>
                <a:latin typeface="+mj-lt"/>
              </a:defRPr>
            </a:lvl1pPr>
            <a:lvl2pPr marL="0" indent="0">
              <a:spcBef>
                <a:spcPts val="0"/>
              </a:spcBef>
              <a:spcAft>
                <a:spcPts val="0"/>
              </a:spcAft>
              <a:buFont typeface="Arial" panose="020B0604020202020204" pitchFamily="34" charset="0"/>
              <a:buNone/>
              <a:defRPr sz="1200" b="0" cap="none">
                <a:solidFill>
                  <a:schemeClr val="tx1"/>
                </a:solidFill>
                <a:latin typeface="+mj-lt"/>
              </a:defRPr>
            </a:lvl2pPr>
            <a:lvl3pPr marL="0" indent="0">
              <a:spcBef>
                <a:spcPts val="0"/>
              </a:spcBef>
              <a:spcAft>
                <a:spcPts val="0"/>
              </a:spcAft>
              <a:buNone/>
              <a:defRPr sz="1200" b="0" cap="none">
                <a:solidFill>
                  <a:schemeClr val="tx1"/>
                </a:solidFill>
                <a:latin typeface="+mj-lt"/>
              </a:defRPr>
            </a:lvl3pPr>
            <a:lvl4pPr marL="0" indent="0">
              <a:spcBef>
                <a:spcPts val="0"/>
              </a:spcBef>
              <a:spcAft>
                <a:spcPts val="0"/>
              </a:spcAft>
              <a:buNone/>
              <a:defRPr sz="1200" b="0" cap="none">
                <a:solidFill>
                  <a:schemeClr val="tx1"/>
                </a:solidFill>
                <a:latin typeface="+mj-lt"/>
              </a:defRPr>
            </a:lvl4pPr>
            <a:lvl5pPr marL="0" indent="0">
              <a:spcBef>
                <a:spcPts val="0"/>
              </a:spcBef>
              <a:spcAft>
                <a:spcPts val="0"/>
              </a:spcAft>
              <a:buFont typeface="Arial" panose="020B0604020202020204" pitchFamily="34" charset="0"/>
              <a:buNone/>
              <a:defRPr sz="1200" b="0" cap="none">
                <a:solidFill>
                  <a:schemeClr val="tx1"/>
                </a:solidFill>
                <a:latin typeface="+mj-lt"/>
              </a:defRPr>
            </a:lvl5pPr>
            <a:lvl6pPr marL="0" indent="0">
              <a:spcBef>
                <a:spcPts val="0"/>
              </a:spcBef>
              <a:spcAft>
                <a:spcPts val="0"/>
              </a:spcAft>
              <a:buFont typeface="Arial" panose="020B0604020202020204" pitchFamily="34" charset="0"/>
              <a:buNone/>
              <a:defRPr sz="1200" b="0" cap="none">
                <a:solidFill>
                  <a:schemeClr val="tx1"/>
                </a:solidFill>
                <a:latin typeface="+mj-lt"/>
              </a:defRPr>
            </a:lvl6pPr>
            <a:lvl7pPr marL="0" indent="0">
              <a:spcBef>
                <a:spcPts val="0"/>
              </a:spcBef>
              <a:spcAft>
                <a:spcPts val="0"/>
              </a:spcAft>
              <a:buFont typeface="Arial" panose="020B0604020202020204" pitchFamily="34" charset="0"/>
              <a:buNone/>
              <a:defRPr sz="1200" b="0" cap="none">
                <a:solidFill>
                  <a:schemeClr val="tx1"/>
                </a:solidFill>
                <a:latin typeface="+mj-lt"/>
              </a:defRPr>
            </a:lvl7pPr>
            <a:lvl8pPr marL="0" indent="0">
              <a:spcBef>
                <a:spcPts val="0"/>
              </a:spcBef>
              <a:spcAft>
                <a:spcPts val="0"/>
              </a:spcAft>
              <a:buFont typeface="Arial" panose="020B0604020202020204" pitchFamily="34" charset="0"/>
              <a:buNone/>
              <a:defRPr sz="1200" b="0" cap="none">
                <a:solidFill>
                  <a:schemeClr val="tx1"/>
                </a:solidFill>
                <a:latin typeface="+mj-lt"/>
              </a:defRPr>
            </a:lvl8pPr>
            <a:lvl9pPr marL="0" indent="0">
              <a:spcBef>
                <a:spcPts val="0"/>
              </a:spcBef>
              <a:spcAft>
                <a:spcPts val="0"/>
              </a:spcAft>
              <a:buFont typeface="Arial" panose="020B0604020202020204" pitchFamily="34" charset="0"/>
              <a:buNone/>
              <a:defRPr sz="1200" b="0" cap="none">
                <a:solidFill>
                  <a:schemeClr val="tx1"/>
                </a:solidFill>
                <a:latin typeface="+mj-lt"/>
              </a:defRPr>
            </a:lvl9pPr>
          </a:lstStyle>
          <a:p>
            <a:pPr lvl="0"/>
            <a:r>
              <a:rPr lang="en-US" noProof="0"/>
              <a:t>Click to add text</a:t>
            </a:r>
          </a:p>
        </p:txBody>
      </p:sp>
      <p:grpSp>
        <p:nvGrpSpPr>
          <p:cNvPr id="16" name="Group 15">
            <a:extLst>
              <a:ext uri="{FF2B5EF4-FFF2-40B4-BE49-F238E27FC236}">
                <a16:creationId xmlns:a16="http://schemas.microsoft.com/office/drawing/2014/main" id="{71291A9B-EF78-4D35-98C5-E1E433176C8C}"/>
              </a:ext>
            </a:extLst>
          </p:cNvPr>
          <p:cNvGrpSpPr/>
          <p:nvPr userDrawn="1"/>
        </p:nvGrpSpPr>
        <p:grpSpPr>
          <a:xfrm>
            <a:off x="7596188" y="268288"/>
            <a:ext cx="1152525" cy="219205"/>
            <a:chOff x="3600450" y="2386012"/>
            <a:chExt cx="1943099" cy="369569"/>
          </a:xfrm>
          <a:solidFill>
            <a:schemeClr val="bg1"/>
          </a:solidFill>
        </p:grpSpPr>
        <p:sp>
          <p:nvSpPr>
            <p:cNvPr id="17" name="Freeform: Shape 16">
              <a:extLst>
                <a:ext uri="{FF2B5EF4-FFF2-40B4-BE49-F238E27FC236}">
                  <a16:creationId xmlns:a16="http://schemas.microsoft.com/office/drawing/2014/main" id="{58ACF3E5-0353-4BD4-9E66-2AFD07DFE3FE}"/>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7547125-3DD5-4073-8255-CC5DBFA25AC1}"/>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398D365-041F-4C28-972F-5D87159DEFA5}"/>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4D101DB-3CD2-4D6F-B680-0DB19313AEBC}"/>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ED47D72-8757-4F05-BAC1-D951862E1BEC}"/>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4FDB163-B82A-44E4-A488-B68EBA64428D}"/>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9DCDF90-4933-4FA2-87AF-000825773260}"/>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1C1BD65-B496-4574-97BE-7C462CD3B18C}"/>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D01A1D8-BCA1-487C-B080-73CE9C2C7570}"/>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1DB33AE-2A22-4AD2-BEA6-4DEC9FEF047C}"/>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204735C-46BB-49C6-AD5A-9FDAA66591C8}"/>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375A63D-0101-42C8-BE1D-22475CAB2E2A}"/>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7040B90-AC03-4EC4-B3D9-F25746503866}"/>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6594925-410F-4005-884C-0560AAA29BAC}"/>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44C5C164-21AC-4457-998F-8631AB06BDB5}"/>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54673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1A2D5-DC7C-4E96-B055-D9E1D77252C5}"/>
              </a:ext>
            </a:extLst>
          </p:cNvPr>
          <p:cNvSpPr/>
          <p:nvPr userDrawn="1"/>
        </p:nvSpPr>
        <p:spPr bwMode="ltGray">
          <a:xfrm>
            <a:off x="0" y="-2"/>
            <a:ext cx="9144000" cy="51435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endParaRPr lang="en-US" sz="1200" noProof="0">
              <a:latin typeface="+mj-lt"/>
            </a:endParaRPr>
          </a:p>
        </p:txBody>
      </p:sp>
      <p:sp>
        <p:nvSpPr>
          <p:cNvPr id="11" name="Title 1">
            <a:extLst>
              <a:ext uri="{FF2B5EF4-FFF2-40B4-BE49-F238E27FC236}">
                <a16:creationId xmlns:a16="http://schemas.microsoft.com/office/drawing/2014/main" id="{F1DE986B-C8A2-4714-9BCE-44179728EBB2}"/>
              </a:ext>
            </a:extLst>
          </p:cNvPr>
          <p:cNvSpPr txBox="1">
            <a:spLocks/>
          </p:cNvSpPr>
          <p:nvPr userDrawn="1"/>
        </p:nvSpPr>
        <p:spPr bwMode="gray">
          <a:xfrm>
            <a:off x="971550" y="1997074"/>
            <a:ext cx="4608513" cy="2303464"/>
          </a:xfrm>
          <a:prstGeom prst="rect">
            <a:avLst/>
          </a:prstGeom>
        </p:spPr>
        <p:txBody>
          <a:bodyPr vert="horz" lIns="0" tIns="0" rIns="0" bIns="0" rtlCol="0" anchor="b" anchorCtr="0">
            <a:noAutofit/>
          </a:bodyPr>
          <a:lstStyle>
            <a:lvl1pPr algn="l" defTabSz="685800" rtl="0" eaLnBrk="1" latinLnBrk="0" hangingPunct="1">
              <a:lnSpc>
                <a:spcPct val="100000"/>
              </a:lnSpc>
              <a:spcBef>
                <a:spcPct val="0"/>
              </a:spcBef>
              <a:buNone/>
              <a:defRPr sz="3600" kern="1200">
                <a:solidFill>
                  <a:schemeClr val="bg1"/>
                </a:solidFill>
                <a:latin typeface="+mj-lt"/>
                <a:ea typeface="+mj-ea"/>
                <a:cs typeface="+mj-cs"/>
              </a:defRPr>
            </a:lvl1pPr>
            <a:lvl2pPr>
              <a:lnSpc>
                <a:spcPct val="100000"/>
              </a:lnSpc>
              <a:defRPr sz="3600">
                <a:solidFill>
                  <a:schemeClr val="bg1"/>
                </a:solidFill>
                <a:latin typeface="+mj-lt"/>
              </a:defRPr>
            </a:lvl2pPr>
            <a:lvl3pPr>
              <a:lnSpc>
                <a:spcPct val="100000"/>
              </a:lnSpc>
              <a:defRPr sz="3600">
                <a:solidFill>
                  <a:schemeClr val="bg1"/>
                </a:solidFill>
                <a:latin typeface="+mj-lt"/>
              </a:defRPr>
            </a:lvl3pPr>
            <a:lvl4pPr>
              <a:lnSpc>
                <a:spcPct val="100000"/>
              </a:lnSpc>
              <a:defRPr sz="3600">
                <a:solidFill>
                  <a:schemeClr val="bg1"/>
                </a:solidFill>
                <a:latin typeface="+mj-lt"/>
              </a:defRPr>
            </a:lvl4pPr>
            <a:lvl5pPr>
              <a:lnSpc>
                <a:spcPct val="100000"/>
              </a:lnSpc>
              <a:defRPr sz="3600">
                <a:solidFill>
                  <a:schemeClr val="bg1"/>
                </a:solidFill>
                <a:latin typeface="+mj-lt"/>
              </a:defRPr>
            </a:lvl5pPr>
            <a:lvl6pPr>
              <a:lnSpc>
                <a:spcPct val="100000"/>
              </a:lnSpc>
              <a:defRPr sz="3600">
                <a:solidFill>
                  <a:schemeClr val="bg1"/>
                </a:solidFill>
                <a:latin typeface="+mj-lt"/>
              </a:defRPr>
            </a:lvl6pPr>
            <a:lvl7pPr>
              <a:lnSpc>
                <a:spcPct val="100000"/>
              </a:lnSpc>
              <a:defRPr sz="3600">
                <a:solidFill>
                  <a:schemeClr val="bg1"/>
                </a:solidFill>
                <a:latin typeface="+mj-lt"/>
              </a:defRPr>
            </a:lvl7pPr>
            <a:lvl8pPr>
              <a:lnSpc>
                <a:spcPct val="100000"/>
              </a:lnSpc>
              <a:defRPr sz="3600">
                <a:solidFill>
                  <a:schemeClr val="bg1"/>
                </a:solidFill>
                <a:latin typeface="+mj-lt"/>
              </a:defRPr>
            </a:lvl8pPr>
            <a:lvl9pPr>
              <a:lnSpc>
                <a:spcPct val="100000"/>
              </a:lnSpc>
              <a:defRPr sz="3600">
                <a:solidFill>
                  <a:schemeClr val="bg1"/>
                </a:solidFill>
                <a:latin typeface="+mj-lt"/>
              </a:defRPr>
            </a:lvl9pPr>
          </a:lstStyle>
          <a:p>
            <a:r>
              <a:rPr lang="en-US" sz="4800" noProof="0" dirty="0"/>
              <a:t>Backup</a:t>
            </a:r>
          </a:p>
        </p:txBody>
      </p:sp>
      <p:sp>
        <p:nvSpPr>
          <p:cNvPr id="13" name="Date Placeholder 6">
            <a:extLst>
              <a:ext uri="{FF2B5EF4-FFF2-40B4-BE49-F238E27FC236}">
                <a16:creationId xmlns:a16="http://schemas.microsoft.com/office/drawing/2014/main" id="{9E7FC4F3-6B6E-4DA1-9C4B-4AC13D026EBA}"/>
              </a:ext>
            </a:extLst>
          </p:cNvPr>
          <p:cNvSpPr>
            <a:spLocks noGrp="1"/>
          </p:cNvSpPr>
          <p:nvPr>
            <p:ph type="dt" sz="half" idx="10"/>
          </p:nvPr>
        </p:nvSpPr>
        <p:spPr bwMode="gray">
          <a:xfrm>
            <a:off x="7596188" y="5214837"/>
            <a:ext cx="863600" cy="0"/>
          </a:xfrm>
        </p:spPr>
        <p:txBody>
          <a:bodyPr/>
          <a:lstStyle>
            <a:lvl1pPr>
              <a:defRPr>
                <a:noFill/>
              </a:defRPr>
            </a:lvl1pPr>
          </a:lstStyle>
          <a:p>
            <a:fld id="{8942304A-9E7E-4EA0-B88E-404D04E29977}" type="datetime1">
              <a:rPr lang="de-DE" noProof="0" smtClean="0"/>
              <a:t>05.03.2024</a:t>
            </a:fld>
            <a:endParaRPr lang="en-US" noProof="0"/>
          </a:p>
        </p:txBody>
      </p:sp>
      <p:sp>
        <p:nvSpPr>
          <p:cNvPr id="14" name="Footer Placeholder 7">
            <a:extLst>
              <a:ext uri="{FF2B5EF4-FFF2-40B4-BE49-F238E27FC236}">
                <a16:creationId xmlns:a16="http://schemas.microsoft.com/office/drawing/2014/main" id="{4BEF6F93-9ACA-4694-BEDE-532B1529C16C}"/>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3DA609DA-9573-4A7B-9DF3-003F776E8F43}"/>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grpSp>
        <p:nvGrpSpPr>
          <p:cNvPr id="9" name="Group 8">
            <a:extLst>
              <a:ext uri="{FF2B5EF4-FFF2-40B4-BE49-F238E27FC236}">
                <a16:creationId xmlns:a16="http://schemas.microsoft.com/office/drawing/2014/main" id="{06DE9613-E262-45D2-8412-601AB5876720}"/>
              </a:ext>
            </a:extLst>
          </p:cNvPr>
          <p:cNvGrpSpPr/>
          <p:nvPr userDrawn="1"/>
        </p:nvGrpSpPr>
        <p:grpSpPr>
          <a:xfrm>
            <a:off x="7596188" y="268288"/>
            <a:ext cx="1152525" cy="219205"/>
            <a:chOff x="3600450" y="2386012"/>
            <a:chExt cx="1943099" cy="369569"/>
          </a:xfrm>
          <a:solidFill>
            <a:schemeClr val="bg1"/>
          </a:solidFill>
        </p:grpSpPr>
        <p:sp>
          <p:nvSpPr>
            <p:cNvPr id="16" name="Freeform: Shape 15">
              <a:extLst>
                <a:ext uri="{FF2B5EF4-FFF2-40B4-BE49-F238E27FC236}">
                  <a16:creationId xmlns:a16="http://schemas.microsoft.com/office/drawing/2014/main" id="{4C17C887-51A2-4480-9AA9-94487FCDDBCD}"/>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94A8F95-255E-46A6-B649-D12AC59ECC78}"/>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D121A87-D2BA-4B6F-8384-6868C1C4064E}"/>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5503AA5-CE1E-46B7-AEC3-C04CD31A5B9C}"/>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9567CA1-551F-4CCF-B516-4CBA93A5BDFF}"/>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C0A1033-F54B-4073-AECA-8C115F15EA8B}"/>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E00D407-DCB3-4113-9C4F-977BF3D9162F}"/>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955CF2D-E512-458C-9854-9C8BD80A1BF3}"/>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D51A4A0-192D-4C15-9EB3-DCB43CFA88ED}"/>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A804781-0846-449E-A1B1-6AC6D202BA8D}"/>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E1EF45BE-3B37-4693-A465-E4CC153FB913}"/>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CDE14CA-4E03-42A4-9484-DC295BA6BA11}"/>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B490FA8-3F74-4445-93AC-64037AEF68E7}"/>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39BCCE1-E683-4A46-9540-807550F73F58}"/>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3FA853E-4F71-4580-AFF2-B1552F907E03}"/>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34806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05EF421C-CF3E-4AC9-9421-B5C2CC67410C}"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Tree>
    <p:extLst>
      <p:ext uri="{BB962C8B-B14F-4D97-AF65-F5344CB8AC3E}">
        <p14:creationId xmlns:p14="http://schemas.microsoft.com/office/powerpoint/2010/main" val="271930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955F4471-C7D1-4552-A226-8473884DE0F6}"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4" name="Text Placeholder 3">
            <a:extLst>
              <a:ext uri="{FF2B5EF4-FFF2-40B4-BE49-F238E27FC236}">
                <a16:creationId xmlns:a16="http://schemas.microsoft.com/office/drawing/2014/main" id="{F3E0F279-77E8-47A1-B86C-976236938851}"/>
              </a:ext>
            </a:extLst>
          </p:cNvPr>
          <p:cNvSpPr>
            <a:spLocks noGrp="1"/>
          </p:cNvSpPr>
          <p:nvPr>
            <p:ph type="body" sz="quarter" idx="13"/>
          </p:nvPr>
        </p:nvSpPr>
        <p:spPr bwMode="gray">
          <a:xfrm>
            <a:off x="395288" y="1131888"/>
            <a:ext cx="8353426" cy="37433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009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ex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135CE3-E640-4ABE-B713-BB9210B9229E}"/>
              </a:ext>
            </a:extLst>
          </p:cNvPr>
          <p:cNvSpPr/>
          <p:nvPr userDrawn="1"/>
        </p:nvSpPr>
        <p:spPr bwMode="blackWhite">
          <a:xfrm>
            <a:off x="0" y="0"/>
            <a:ext cx="9144000" cy="5143500"/>
          </a:xfrm>
          <a:prstGeom prst="rect">
            <a:avLst/>
          </a:prstGeom>
          <a:solidFill>
            <a:srgbClr val="DEE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bwMode="gray">
          <a:xfrm>
            <a:off x="395288" y="410963"/>
            <a:ext cx="5184775" cy="432000"/>
          </a:xfrm>
        </p:spPr>
        <p:txBody>
          <a:bodyPr/>
          <a:lstStyle>
            <a:lvl1pPr>
              <a:defRPr/>
            </a:lvl1pPr>
          </a:lstStyle>
          <a:p>
            <a:pPr lvl="0"/>
            <a:r>
              <a:rPr lang="en-US" noProof="0"/>
              <a:t>Click to edit Master title style</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p:txBody>
          <a:bodyPr/>
          <a:lstStyle/>
          <a:p>
            <a:fld id="{6BC162CC-32BF-4018-AAA3-2AA5FE547279}"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p:txBody>
          <a:body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p:txBody>
          <a:bodyPr/>
          <a:lstStyle/>
          <a:p>
            <a:fld id="{CB79EAA0-2A0C-40D4-B3F7-D2C6F6B35D88}" type="slidenum">
              <a:rPr lang="en-US" noProof="0" smtClean="0"/>
              <a:pPr/>
              <a:t>‹nr.›</a:t>
            </a:fld>
            <a:endParaRPr lang="en-US" noProof="0"/>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395287" y="268288"/>
            <a:ext cx="5184776" cy="142675"/>
          </a:xfrm>
        </p:spPr>
        <p:txBody>
          <a:bodyPr>
            <a:noAutofit/>
          </a:bodyPr>
          <a:lstStyle>
            <a:lvl1pPr marL="0" indent="0" algn="l">
              <a:lnSpc>
                <a:spcPct val="100000"/>
              </a:lnSpc>
              <a:spcBef>
                <a:spcPts val="0"/>
              </a:spcBef>
              <a:spcAft>
                <a:spcPts val="0"/>
              </a:spcAft>
              <a:buNone/>
              <a:defRPr sz="800" b="0">
                <a:solidFill>
                  <a:schemeClr val="tx1"/>
                </a:solidFill>
                <a:latin typeface="+mn-lt"/>
              </a:defRPr>
            </a:lvl1pPr>
            <a:lvl2pPr marL="0" indent="0" algn="l">
              <a:lnSpc>
                <a:spcPct val="100000"/>
              </a:lnSpc>
              <a:spcBef>
                <a:spcPts val="0"/>
              </a:spcBef>
              <a:spcAft>
                <a:spcPts val="0"/>
              </a:spcAft>
              <a:buNone/>
              <a:defRPr sz="800" b="0">
                <a:solidFill>
                  <a:schemeClr val="tx1"/>
                </a:solidFill>
                <a:latin typeface="+mn-lt"/>
              </a:defRPr>
            </a:lvl2pPr>
            <a:lvl3pPr marL="0" indent="0" algn="l">
              <a:lnSpc>
                <a:spcPct val="100000"/>
              </a:lnSpc>
              <a:spcBef>
                <a:spcPts val="0"/>
              </a:spcBef>
              <a:spcAft>
                <a:spcPts val="0"/>
              </a:spcAft>
              <a:buNone/>
              <a:defRPr sz="800" b="0">
                <a:solidFill>
                  <a:schemeClr val="tx1"/>
                </a:solidFill>
                <a:latin typeface="+mn-lt"/>
              </a:defRPr>
            </a:lvl3pPr>
            <a:lvl4pPr marL="0" indent="0" algn="l">
              <a:lnSpc>
                <a:spcPct val="100000"/>
              </a:lnSpc>
              <a:spcBef>
                <a:spcPts val="0"/>
              </a:spcBef>
              <a:spcAft>
                <a:spcPts val="0"/>
              </a:spcAft>
              <a:buNone/>
              <a:defRPr sz="800" b="0">
                <a:solidFill>
                  <a:schemeClr val="tx1"/>
                </a:solidFill>
                <a:latin typeface="+mn-lt"/>
              </a:defRPr>
            </a:lvl4pPr>
            <a:lvl5pPr marL="0" indent="0" algn="l">
              <a:lnSpc>
                <a:spcPct val="100000"/>
              </a:lnSpc>
              <a:spcBef>
                <a:spcPts val="0"/>
              </a:spcBef>
              <a:spcAft>
                <a:spcPts val="0"/>
              </a:spcAft>
              <a:buNone/>
              <a:defRPr sz="800" b="0">
                <a:solidFill>
                  <a:schemeClr val="tx1"/>
                </a:solidFill>
                <a:latin typeface="+mn-lt"/>
              </a:defRPr>
            </a:lvl5pPr>
            <a:lvl6pPr marL="0" indent="0" algn="l">
              <a:lnSpc>
                <a:spcPct val="100000"/>
              </a:lnSpc>
              <a:spcBef>
                <a:spcPts val="0"/>
              </a:spcBef>
              <a:spcAft>
                <a:spcPts val="0"/>
              </a:spcAft>
              <a:buNone/>
              <a:defRPr sz="800" b="0">
                <a:solidFill>
                  <a:schemeClr val="tx1"/>
                </a:solidFill>
                <a:latin typeface="+mn-lt"/>
              </a:defRPr>
            </a:lvl6pPr>
            <a:lvl7pPr marL="0" indent="0" algn="l">
              <a:lnSpc>
                <a:spcPct val="100000"/>
              </a:lnSpc>
              <a:spcBef>
                <a:spcPts val="0"/>
              </a:spcBef>
              <a:spcAft>
                <a:spcPts val="0"/>
              </a:spcAft>
              <a:buNone/>
              <a:defRPr sz="800" b="0" cap="none">
                <a:solidFill>
                  <a:schemeClr val="tx1"/>
                </a:solidFill>
                <a:latin typeface="+mn-lt"/>
              </a:defRPr>
            </a:lvl7pPr>
            <a:lvl8pPr marL="0" indent="0" algn="l">
              <a:lnSpc>
                <a:spcPct val="100000"/>
              </a:lnSpc>
              <a:spcBef>
                <a:spcPts val="0"/>
              </a:spcBef>
              <a:spcAft>
                <a:spcPts val="0"/>
              </a:spcAft>
              <a:buNone/>
              <a:defRPr sz="800" b="0" cap="none">
                <a:solidFill>
                  <a:schemeClr val="tx1"/>
                </a:solidFill>
                <a:latin typeface="+mn-lt"/>
              </a:defRPr>
            </a:lvl8pPr>
            <a:lvl9pPr marL="0" indent="0" algn="l">
              <a:lnSpc>
                <a:spcPct val="100000"/>
              </a:lnSpc>
              <a:spcBef>
                <a:spcPts val="0"/>
              </a:spcBef>
              <a:spcAft>
                <a:spcPts val="0"/>
              </a:spcAft>
              <a:buNone/>
              <a:defRPr sz="800" b="0">
                <a:solidFill>
                  <a:schemeClr val="tx1"/>
                </a:solidFill>
                <a:latin typeface="+mn-lt"/>
              </a:defRPr>
            </a:lvl9pPr>
          </a:lstStyle>
          <a:p>
            <a:pPr lvl="0"/>
            <a:r>
              <a:rPr lang="en-US" noProof="0"/>
              <a:t>Click to edit master subtitle style</a:t>
            </a:r>
          </a:p>
        </p:txBody>
      </p:sp>
      <p:sp>
        <p:nvSpPr>
          <p:cNvPr id="13" name="Text Placeholder 3">
            <a:extLst>
              <a:ext uri="{FF2B5EF4-FFF2-40B4-BE49-F238E27FC236}">
                <a16:creationId xmlns:a16="http://schemas.microsoft.com/office/drawing/2014/main" id="{A103EE05-C813-4E5C-9D49-DB85D1C9AD03}"/>
              </a:ext>
            </a:extLst>
          </p:cNvPr>
          <p:cNvSpPr>
            <a:spLocks noGrp="1"/>
          </p:cNvSpPr>
          <p:nvPr>
            <p:ph type="body" sz="quarter" idx="13"/>
          </p:nvPr>
        </p:nvSpPr>
        <p:spPr bwMode="gray">
          <a:xfrm>
            <a:off x="395288" y="1131888"/>
            <a:ext cx="8353425" cy="37433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2" name="Group 11">
            <a:extLst>
              <a:ext uri="{FF2B5EF4-FFF2-40B4-BE49-F238E27FC236}">
                <a16:creationId xmlns:a16="http://schemas.microsoft.com/office/drawing/2014/main" id="{5CC4C2D7-944F-4EE2-A1D7-EE02A9454C71}"/>
              </a:ext>
            </a:extLst>
          </p:cNvPr>
          <p:cNvGrpSpPr/>
          <p:nvPr userDrawn="1"/>
        </p:nvGrpSpPr>
        <p:grpSpPr>
          <a:xfrm>
            <a:off x="7596188" y="268288"/>
            <a:ext cx="1152525" cy="219205"/>
            <a:chOff x="3600450" y="2386012"/>
            <a:chExt cx="1943099" cy="369569"/>
          </a:xfrm>
        </p:grpSpPr>
        <p:sp>
          <p:nvSpPr>
            <p:cNvPr id="15" name="Freeform: Shape 14">
              <a:extLst>
                <a:ext uri="{FF2B5EF4-FFF2-40B4-BE49-F238E27FC236}">
                  <a16:creationId xmlns:a16="http://schemas.microsoft.com/office/drawing/2014/main" id="{1E90B268-0064-458E-A91D-054212DF6615}"/>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solidFill>
              <a:srgbClr val="00000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EB7EE1-7B63-4804-B350-20014F527FA9}"/>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solidFill>
              <a:srgbClr val="000000"/>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EFFDE38-542C-454C-B71B-2CFD485C424B}"/>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solidFill>
              <a:srgbClr val="000000"/>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68514B4-6512-4BE0-98DD-730341E04156}"/>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solidFill>
              <a:srgbClr val="000000"/>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B37129F-8493-41CE-A6F7-0A7B0B7E3328}"/>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solidFill>
              <a:srgbClr val="000000"/>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D3477B9-C29A-4531-9C5C-2144A29E19B9}"/>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solidFill>
              <a:srgbClr val="00000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4D6D5C3-E632-4DD8-B8FA-6A09A19094A9}"/>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solidFill>
              <a:srgbClr val="00000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32F3397-D712-4C89-B370-746256533F73}"/>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solidFill>
              <a:srgbClr val="00000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5CD8788-7A0D-458F-9B77-6BDDEDF38EC4}"/>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solidFill>
              <a:srgbClr val="000000"/>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03AF143-9F9B-47F5-8DC5-A6BFEEF0B391}"/>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solidFill>
              <a:srgbClr val="000000"/>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8C37B97-A104-4C57-B3FA-AF68AB6633E2}"/>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solidFill>
              <a:srgbClr val="000000"/>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9D9E811-3311-4DCB-AE1B-C09C97A67708}"/>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solidFill>
              <a:srgbClr val="000000"/>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3E550F5-6BCB-4753-8018-F09A69CA6210}"/>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solidFill>
              <a:srgbClr val="000000"/>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B25D07F-56EC-48A1-8A1F-15F2CA454570}"/>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solidFill>
              <a:srgbClr val="000000"/>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858094F-C6CA-414F-A37A-11A3C6808B5B}"/>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solidFill>
              <a:srgbClr val="00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6124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ack - Pictur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D50B78A-5F25-4D35-AA93-43FD7125EE39}"/>
              </a:ext>
            </a:extLst>
          </p:cNvPr>
          <p:cNvSpPr/>
          <p:nvPr userDrawn="1"/>
        </p:nvSpPr>
        <p:spPr bwMode="blackWhite">
          <a:xfrm>
            <a:off x="1"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Picture Placeholder 4">
            <a:extLst>
              <a:ext uri="{FF2B5EF4-FFF2-40B4-BE49-F238E27FC236}">
                <a16:creationId xmlns:a16="http://schemas.microsoft.com/office/drawing/2014/main" id="{37E4F623-A73A-435C-B89D-A9D4558AA386}"/>
              </a:ext>
            </a:extLst>
          </p:cNvPr>
          <p:cNvSpPr>
            <a:spLocks noGrp="1"/>
          </p:cNvSpPr>
          <p:nvPr>
            <p:ph type="pic" sz="quarter" idx="13" hasCustomPrompt="1"/>
          </p:nvPr>
        </p:nvSpPr>
        <p:spPr bwMode="gray">
          <a:xfrm>
            <a:off x="4427538" y="555625"/>
            <a:ext cx="4032250" cy="4032250"/>
          </a:xfrm>
        </p:spPr>
        <p:txBody>
          <a:bodyPr tIns="936000" anchor="ctr"/>
          <a:lstStyle>
            <a:lvl1pPr algn="ctr">
              <a:spcBef>
                <a:spcPts val="0"/>
              </a:spcBef>
              <a:spcAft>
                <a:spcPts val="0"/>
              </a:spcAft>
              <a:defRPr>
                <a:solidFill>
                  <a:schemeClr val="bg1"/>
                </a:solidFill>
              </a:defRPr>
            </a:lvl1pPr>
          </a:lstStyle>
          <a:p>
            <a:r>
              <a:rPr lang="en-US" noProof="0" dirty="0"/>
              <a:t> </a:t>
            </a:r>
          </a:p>
        </p:txBody>
      </p:sp>
      <p:sp>
        <p:nvSpPr>
          <p:cNvPr id="2" name="Title 1"/>
          <p:cNvSpPr>
            <a:spLocks noGrp="1"/>
          </p:cNvSpPr>
          <p:nvPr>
            <p:ph type="ctrTitle"/>
          </p:nvPr>
        </p:nvSpPr>
        <p:spPr bwMode="gray">
          <a:xfrm>
            <a:off x="0" y="2859088"/>
            <a:ext cx="3933505" cy="566309"/>
          </a:xfrm>
          <a:blipFill dpi="0" rotWithShape="1">
            <a:blip r:embed="rId2">
              <a:extLst>
                <a:ext uri="{96DAC541-7B7A-43D3-8B79-37D633B846F1}">
                  <asvg:svgBlip xmlns:asvg="http://schemas.microsoft.com/office/drawing/2016/SVG/main" r:embed="rId3"/>
                </a:ext>
              </a:extLst>
            </a:blip>
            <a:srcRect/>
            <a:tile tx="0" ty="0" sx="100000" sy="43500" flip="none" algn="tl"/>
          </a:blipFill>
        </p:spPr>
        <p:txBody>
          <a:bodyPr wrap="none" lIns="396000" tIns="0" rIns="180000" anchor="t">
            <a:spAutoFit/>
          </a:bodyPr>
          <a:lstStyle>
            <a:lvl1pPr algn="l">
              <a:lnSpc>
                <a:spcPts val="4400"/>
              </a:lnSpc>
              <a:defRPr sz="3200">
                <a:solidFill>
                  <a:schemeClr val="bg1"/>
                </a:solidFill>
              </a:defRPr>
            </a:lvl1pPr>
          </a:lstStyle>
          <a:p>
            <a:r>
              <a:rPr lang="en-US" noProof="0"/>
              <a:t>Click to edit Master</a:t>
            </a:r>
          </a:p>
        </p:txBody>
      </p:sp>
      <p:sp>
        <p:nvSpPr>
          <p:cNvPr id="11" name="Subtitle 2">
            <a:extLst>
              <a:ext uri="{FF2B5EF4-FFF2-40B4-BE49-F238E27FC236}">
                <a16:creationId xmlns:a16="http://schemas.microsoft.com/office/drawing/2014/main" id="{F58A9036-130E-43EF-9CE5-36ED42AB4B2F}"/>
              </a:ext>
            </a:extLst>
          </p:cNvPr>
          <p:cNvSpPr>
            <a:spLocks noGrp="1"/>
          </p:cNvSpPr>
          <p:nvPr>
            <p:ph type="subTitle" idx="1" hasCustomPrompt="1"/>
          </p:nvPr>
        </p:nvSpPr>
        <p:spPr bwMode="gray">
          <a:xfrm>
            <a:off x="395288" y="2285300"/>
            <a:ext cx="1302875" cy="286450"/>
          </a:xfrm>
          <a:solidFill>
            <a:schemeClr val="accent2"/>
          </a:solidFill>
        </p:spPr>
        <p:txBody>
          <a:bodyPr wrap="none" lIns="180000" tIns="64800" rIns="180000" bIns="36000" anchor="b" anchorCtr="0">
            <a:spAutoFit/>
          </a:bodyPr>
          <a:lstStyle>
            <a:lvl1pPr marL="0" indent="0" algn="l">
              <a:spcBef>
                <a:spcPts val="0"/>
              </a:spcBef>
              <a:spcAft>
                <a:spcPts val="0"/>
              </a:spcAft>
              <a:buNone/>
              <a:defRPr sz="1200" b="0">
                <a:solidFill>
                  <a:schemeClr val="tx1"/>
                </a:solidFill>
                <a:latin typeface="+mj-lt"/>
              </a:defRPr>
            </a:lvl1pPr>
            <a:lvl2pPr marL="0" indent="0" algn="l">
              <a:spcBef>
                <a:spcPts val="0"/>
              </a:spcBef>
              <a:spcAft>
                <a:spcPts val="0"/>
              </a:spcAft>
              <a:buNone/>
              <a:defRPr sz="1200" b="0">
                <a:solidFill>
                  <a:schemeClr val="tx1"/>
                </a:solidFill>
                <a:latin typeface="+mj-lt"/>
              </a:defRPr>
            </a:lvl2pPr>
            <a:lvl3pPr marL="0" indent="0" algn="l">
              <a:spcBef>
                <a:spcPts val="0"/>
              </a:spcBef>
              <a:spcAft>
                <a:spcPts val="0"/>
              </a:spcAft>
              <a:buNone/>
              <a:defRPr sz="1200" b="0">
                <a:solidFill>
                  <a:schemeClr val="tx1"/>
                </a:solidFill>
                <a:latin typeface="+mj-lt"/>
              </a:defRPr>
            </a:lvl3pPr>
            <a:lvl4pPr marL="0" indent="0" algn="l">
              <a:spcBef>
                <a:spcPts val="0"/>
              </a:spcBef>
              <a:spcAft>
                <a:spcPts val="0"/>
              </a:spcAft>
              <a:buNone/>
              <a:defRPr sz="1200" b="0">
                <a:solidFill>
                  <a:schemeClr val="tx1"/>
                </a:solidFill>
                <a:latin typeface="+mj-lt"/>
              </a:defRPr>
            </a:lvl4pPr>
            <a:lvl5pPr marL="0" indent="0" algn="l">
              <a:spcBef>
                <a:spcPts val="0"/>
              </a:spcBef>
              <a:spcAft>
                <a:spcPts val="0"/>
              </a:spcAft>
              <a:buNone/>
              <a:defRPr sz="1200" b="0">
                <a:solidFill>
                  <a:schemeClr val="tx1"/>
                </a:solidFill>
                <a:latin typeface="+mj-lt"/>
              </a:defRPr>
            </a:lvl5pPr>
            <a:lvl6pPr marL="0" indent="0" algn="l">
              <a:spcBef>
                <a:spcPts val="0"/>
              </a:spcBef>
              <a:spcAft>
                <a:spcPts val="0"/>
              </a:spcAft>
              <a:buNone/>
              <a:defRPr sz="1200" b="0">
                <a:solidFill>
                  <a:schemeClr val="tx1"/>
                </a:solidFill>
                <a:latin typeface="+mj-lt"/>
              </a:defRPr>
            </a:lvl6pPr>
            <a:lvl7pPr marL="0" indent="0" algn="l">
              <a:spcBef>
                <a:spcPts val="0"/>
              </a:spcBef>
              <a:spcAft>
                <a:spcPts val="0"/>
              </a:spcAft>
              <a:buNone/>
              <a:defRPr sz="1200" b="0" cap="none">
                <a:solidFill>
                  <a:schemeClr val="tx1"/>
                </a:solidFill>
                <a:latin typeface="+mj-lt"/>
              </a:defRPr>
            </a:lvl7pPr>
            <a:lvl8pPr marL="0" indent="0" algn="l">
              <a:spcBef>
                <a:spcPts val="0"/>
              </a:spcBef>
              <a:spcAft>
                <a:spcPts val="0"/>
              </a:spcAft>
              <a:buNone/>
              <a:defRPr sz="1200" b="0" cap="none">
                <a:solidFill>
                  <a:schemeClr val="tx1"/>
                </a:solidFill>
                <a:latin typeface="+mj-lt"/>
              </a:defRPr>
            </a:lvl8pPr>
            <a:lvl9pPr marL="0" indent="0" algn="l">
              <a:spcBef>
                <a:spcPts val="0"/>
              </a:spcBef>
              <a:spcAft>
                <a:spcPts val="0"/>
              </a:spcAft>
              <a:buNone/>
              <a:defRPr sz="1200" b="0">
                <a:solidFill>
                  <a:schemeClr val="tx1"/>
                </a:solidFill>
                <a:latin typeface="+mj-lt"/>
              </a:defRPr>
            </a:lvl9pPr>
          </a:lstStyle>
          <a:p>
            <a:r>
              <a:rPr lang="en-US" noProof="0" dirty="0"/>
              <a:t>Location, Date</a:t>
            </a:r>
          </a:p>
        </p:txBody>
      </p:sp>
      <p:sp>
        <p:nvSpPr>
          <p:cNvPr id="12" name="Date Placeholder 6">
            <a:extLst>
              <a:ext uri="{FF2B5EF4-FFF2-40B4-BE49-F238E27FC236}">
                <a16:creationId xmlns:a16="http://schemas.microsoft.com/office/drawing/2014/main" id="{2EE8DC23-B2A9-4B3E-B6B6-9BA2416C4B63}"/>
              </a:ext>
            </a:extLst>
          </p:cNvPr>
          <p:cNvSpPr>
            <a:spLocks noGrp="1"/>
          </p:cNvSpPr>
          <p:nvPr>
            <p:ph type="dt" sz="half" idx="10"/>
          </p:nvPr>
        </p:nvSpPr>
        <p:spPr bwMode="gray">
          <a:xfrm>
            <a:off x="7596188" y="5214837"/>
            <a:ext cx="863600" cy="0"/>
          </a:xfrm>
        </p:spPr>
        <p:txBody>
          <a:bodyPr/>
          <a:lstStyle>
            <a:lvl1pPr>
              <a:defRPr>
                <a:noFill/>
              </a:defRPr>
            </a:lvl1pPr>
          </a:lstStyle>
          <a:p>
            <a:fld id="{1457DAF5-826B-4956-A1DD-9F8D39ECD38C}" type="datetime1">
              <a:rPr lang="de-DE" noProof="0" smtClean="0"/>
              <a:t>05.03.2024</a:t>
            </a:fld>
            <a:endParaRPr lang="en-US" noProof="0"/>
          </a:p>
        </p:txBody>
      </p:sp>
      <p:sp>
        <p:nvSpPr>
          <p:cNvPr id="13" name="Footer Placeholder 7">
            <a:extLst>
              <a:ext uri="{FF2B5EF4-FFF2-40B4-BE49-F238E27FC236}">
                <a16:creationId xmlns:a16="http://schemas.microsoft.com/office/drawing/2014/main" id="{064A7F41-9C4F-430E-B6F2-821BCD1BD9B3}"/>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4" name="Slide Number Placeholder 8">
            <a:extLst>
              <a:ext uri="{FF2B5EF4-FFF2-40B4-BE49-F238E27FC236}">
                <a16:creationId xmlns:a16="http://schemas.microsoft.com/office/drawing/2014/main" id="{91FC58C2-96CD-4BB2-ABD9-19095DDD98DF}"/>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sp>
        <p:nvSpPr>
          <p:cNvPr id="15" name="Textplatzhalter 4">
            <a:extLst>
              <a:ext uri="{FF2B5EF4-FFF2-40B4-BE49-F238E27FC236}">
                <a16:creationId xmlns:a16="http://schemas.microsoft.com/office/drawing/2014/main" id="{B99CC435-D62A-4390-A5EC-527148F9856F}"/>
              </a:ext>
            </a:extLst>
          </p:cNvPr>
          <p:cNvSpPr>
            <a:spLocks noGrp="1"/>
          </p:cNvSpPr>
          <p:nvPr>
            <p:ph type="body" sz="quarter" idx="14" hasCustomPrompt="1"/>
          </p:nvPr>
        </p:nvSpPr>
        <p:spPr>
          <a:xfrm>
            <a:off x="395288" y="4300538"/>
            <a:ext cx="2016125" cy="288925"/>
          </a:xfrm>
        </p:spPr>
        <p:txBody>
          <a:bodyPr/>
          <a:lstStyle>
            <a:lvl1pPr marL="0" indent="0">
              <a:spcBef>
                <a:spcPts val="300"/>
              </a:spcBef>
              <a:buFont typeface="Arial" panose="020B0604020202020204" pitchFamily="34" charset="0"/>
              <a:buNone/>
              <a:defRPr sz="1000" b="0">
                <a:solidFill>
                  <a:schemeClr val="bg1"/>
                </a:solidFill>
                <a:latin typeface="+mn-lt"/>
              </a:defRPr>
            </a:lvl1pPr>
            <a:lvl2pPr marL="0" indent="0">
              <a:spcBef>
                <a:spcPts val="300"/>
              </a:spcBef>
              <a:buFont typeface="Arial" panose="020B0604020202020204" pitchFamily="34" charset="0"/>
              <a:buNone/>
              <a:defRPr sz="1000" b="0">
                <a:solidFill>
                  <a:schemeClr val="bg1"/>
                </a:solidFill>
                <a:latin typeface="+mn-lt"/>
              </a:defRPr>
            </a:lvl2pPr>
            <a:lvl3pPr marL="0" indent="0">
              <a:spcBef>
                <a:spcPts val="300"/>
              </a:spcBef>
              <a:buNone/>
              <a:defRPr sz="1000" b="0">
                <a:solidFill>
                  <a:schemeClr val="bg1"/>
                </a:solidFill>
                <a:latin typeface="+mn-lt"/>
              </a:defRPr>
            </a:lvl3pPr>
            <a:lvl4pPr marL="0" indent="0">
              <a:spcBef>
                <a:spcPts val="300"/>
              </a:spcBef>
              <a:buNone/>
              <a:defRPr sz="1000" b="0">
                <a:solidFill>
                  <a:schemeClr val="bg1"/>
                </a:solidFill>
                <a:latin typeface="+mn-lt"/>
              </a:defRPr>
            </a:lvl4pPr>
            <a:lvl5pPr marL="0" indent="0">
              <a:spcBef>
                <a:spcPts val="300"/>
              </a:spcBef>
              <a:buFont typeface="Arial" panose="020B0604020202020204" pitchFamily="34" charset="0"/>
              <a:buNone/>
              <a:defRPr sz="1000" b="0">
                <a:solidFill>
                  <a:schemeClr val="bg1"/>
                </a:solidFill>
                <a:latin typeface="+mn-lt"/>
              </a:defRPr>
            </a:lvl5pPr>
            <a:lvl6pPr marL="0" indent="0">
              <a:spcBef>
                <a:spcPts val="300"/>
              </a:spcBef>
              <a:buFont typeface="Arial" panose="020B0604020202020204" pitchFamily="34" charset="0"/>
              <a:buNone/>
              <a:defRPr sz="1000" b="0">
                <a:solidFill>
                  <a:schemeClr val="bg1"/>
                </a:solidFill>
                <a:latin typeface="+mn-lt"/>
              </a:defRPr>
            </a:lvl6pPr>
            <a:lvl7pPr marL="0" indent="0">
              <a:spcBef>
                <a:spcPts val="300"/>
              </a:spcBef>
              <a:buFont typeface="Arial" panose="020B0604020202020204" pitchFamily="34" charset="0"/>
              <a:buNone/>
              <a:defRPr sz="1000" b="0" cap="none">
                <a:solidFill>
                  <a:schemeClr val="bg1"/>
                </a:solidFill>
                <a:latin typeface="+mn-lt"/>
              </a:defRPr>
            </a:lvl7pPr>
            <a:lvl8pPr marL="0" indent="0">
              <a:spcBef>
                <a:spcPts val="300"/>
              </a:spcBef>
              <a:buFont typeface="Arial" panose="020B0604020202020204" pitchFamily="34" charset="0"/>
              <a:buNone/>
              <a:defRPr sz="1000" b="0" cap="none">
                <a:solidFill>
                  <a:schemeClr val="bg1"/>
                </a:solidFill>
                <a:latin typeface="+mn-lt"/>
              </a:defRPr>
            </a:lvl8pPr>
            <a:lvl9pPr marL="0" indent="0">
              <a:spcBef>
                <a:spcPts val="300"/>
              </a:spcBef>
              <a:buFont typeface="Arial" panose="020B0604020202020204" pitchFamily="34" charset="0"/>
              <a:buNone/>
              <a:defRPr sz="1000" b="0">
                <a:solidFill>
                  <a:schemeClr val="bg1"/>
                </a:solidFill>
                <a:latin typeface="+mn-lt"/>
              </a:defRPr>
            </a:lvl9pPr>
          </a:lstStyle>
          <a:p>
            <a:pPr lvl="0"/>
            <a:r>
              <a:rPr lang="en-US" dirty="0"/>
              <a:t>Speaker</a:t>
            </a:r>
          </a:p>
        </p:txBody>
      </p:sp>
      <p:grpSp>
        <p:nvGrpSpPr>
          <p:cNvPr id="17" name="Group 16">
            <a:extLst>
              <a:ext uri="{FF2B5EF4-FFF2-40B4-BE49-F238E27FC236}">
                <a16:creationId xmlns:a16="http://schemas.microsoft.com/office/drawing/2014/main" id="{26AE8D51-7462-43CE-B53F-BB5769035C6D}"/>
              </a:ext>
            </a:extLst>
          </p:cNvPr>
          <p:cNvGrpSpPr/>
          <p:nvPr userDrawn="1"/>
        </p:nvGrpSpPr>
        <p:grpSpPr>
          <a:xfrm>
            <a:off x="395287" y="268288"/>
            <a:ext cx="1439863" cy="273855"/>
            <a:chOff x="3600450" y="2386012"/>
            <a:chExt cx="1943099" cy="369569"/>
          </a:xfrm>
          <a:solidFill>
            <a:schemeClr val="bg1"/>
          </a:solidFill>
        </p:grpSpPr>
        <p:sp>
          <p:nvSpPr>
            <p:cNvPr id="18" name="Freeform: Shape 17">
              <a:extLst>
                <a:ext uri="{FF2B5EF4-FFF2-40B4-BE49-F238E27FC236}">
                  <a16:creationId xmlns:a16="http://schemas.microsoft.com/office/drawing/2014/main" id="{D162360E-87A9-4BAE-B3E9-F7C726300415}"/>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279C68B-0E8A-4FA2-9F8C-737B34D6236F}"/>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2501E7D-90C4-4DA7-B1AB-2550E94CE9D7}"/>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3E49F21-101A-428F-9382-CA3C89BF86F7}"/>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B972068-0D5E-4B15-A3C4-20D8B74FBAEC}"/>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258241C-59EE-4BFF-A6CF-0D77812E6B6A}"/>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A35B997-B256-4528-9261-B386578BE9D8}"/>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129B3D9-FBEC-4861-9762-C91347920043}"/>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4D10DED-249A-4E42-A248-579301E69FC3}"/>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3E1B49F-A752-4317-AD94-A4332FE1E079}"/>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9D237D8-6398-46DD-B157-5A543C16C86C}"/>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B109E5E-4AEA-41F2-960E-BF6BFD5B71C1}"/>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6B2ED3F-905E-48AE-B6D3-66432D0A366C}"/>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FD8E53D-3FAA-4D86-9A17-70E1D4E9C782}"/>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3CD78BD-B84F-4AB3-B70A-19B7F83C3E0C}"/>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15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25F1C2C5-C7DC-47D6-90A9-3366E627A6B7}"/>
              </a:ext>
            </a:extLst>
          </p:cNvPr>
          <p:cNvSpPr>
            <a:spLocks noGrp="1"/>
          </p:cNvSpPr>
          <p:nvPr>
            <p:ph type="pic" sz="quarter" idx="13" hasCustomPrompt="1"/>
          </p:nvPr>
        </p:nvSpPr>
        <p:spPr bwMode="gray">
          <a:xfrm>
            <a:off x="0" y="-2"/>
            <a:ext cx="2124075" cy="5143502"/>
          </a:xfrm>
          <a:blipFill dpi="0" rotWithShape="1">
            <a:blip r:embed="rId2"/>
            <a:srcRect/>
            <a:tile tx="0" ty="0" sx="100000" sy="100000" flip="none" algn="tl"/>
          </a:blipFill>
          <a:ln>
            <a:noFill/>
          </a:ln>
        </p:spPr>
        <p:txBody>
          <a:bodyPr tIns="1296000" anchor="ct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7" name="Date Placeholder 6">
            <a:extLst>
              <a:ext uri="{FF2B5EF4-FFF2-40B4-BE49-F238E27FC236}">
                <a16:creationId xmlns:a16="http://schemas.microsoft.com/office/drawing/2014/main" id="{467D93FE-F86D-4266-B73D-B881734534AA}"/>
              </a:ext>
            </a:extLst>
          </p:cNvPr>
          <p:cNvSpPr>
            <a:spLocks noGrp="1"/>
          </p:cNvSpPr>
          <p:nvPr>
            <p:ph type="dt" sz="half" idx="10"/>
          </p:nvPr>
        </p:nvSpPr>
        <p:spPr bwMode="gray">
          <a:xfrm>
            <a:off x="7596188" y="5214837"/>
            <a:ext cx="863600" cy="0"/>
          </a:xfrm>
        </p:spPr>
        <p:txBody>
          <a:bodyPr/>
          <a:lstStyle>
            <a:lvl1pPr>
              <a:defRPr>
                <a:noFill/>
              </a:defRPr>
            </a:lvl1pPr>
          </a:lstStyle>
          <a:p>
            <a:fld id="{1A71A86E-9159-4622-9552-50150E5A9AA1}" type="datetime1">
              <a:rPr lang="de-DE" noProof="0" smtClean="0"/>
              <a:t>05.03.2024</a:t>
            </a:fld>
            <a:endParaRPr lang="en-US" noProof="0"/>
          </a:p>
        </p:txBody>
      </p:sp>
      <p:sp>
        <p:nvSpPr>
          <p:cNvPr id="8" name="Footer Placeholder 7">
            <a:extLst>
              <a:ext uri="{FF2B5EF4-FFF2-40B4-BE49-F238E27FC236}">
                <a16:creationId xmlns:a16="http://schemas.microsoft.com/office/drawing/2014/main" id="{B3A968AA-7067-42A0-AF00-97FF364C34E1}"/>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9" name="Slide Number Placeholder 8">
            <a:extLst>
              <a:ext uri="{FF2B5EF4-FFF2-40B4-BE49-F238E27FC236}">
                <a16:creationId xmlns:a16="http://schemas.microsoft.com/office/drawing/2014/main" id="{CB41C985-26BE-4EA4-B001-FF46AB0571FD}"/>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sp>
        <p:nvSpPr>
          <p:cNvPr id="2" name="Title 1"/>
          <p:cNvSpPr>
            <a:spLocks noGrp="1"/>
          </p:cNvSpPr>
          <p:nvPr>
            <p:ph type="title" hasCustomPrompt="1"/>
          </p:nvPr>
        </p:nvSpPr>
        <p:spPr bwMode="gray">
          <a:xfrm>
            <a:off x="2700337" y="268288"/>
            <a:ext cx="2879725" cy="576263"/>
          </a:xfrm>
        </p:spPr>
        <p:txBody>
          <a:bodyPr tIns="0"/>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vl6pPr>
              <a:lnSpc>
                <a:spcPct val="100000"/>
              </a:lnSpc>
              <a:defRPr sz="2400">
                <a:solidFill>
                  <a:schemeClr val="bg2"/>
                </a:solidFill>
              </a:defRPr>
            </a:lvl6pPr>
            <a:lvl7pPr>
              <a:lnSpc>
                <a:spcPct val="100000"/>
              </a:lnSpc>
              <a:defRPr sz="2400">
                <a:solidFill>
                  <a:schemeClr val="bg2"/>
                </a:solidFill>
              </a:defRPr>
            </a:lvl7pPr>
            <a:lvl8pPr>
              <a:lnSpc>
                <a:spcPct val="100000"/>
              </a:lnSpc>
              <a:defRPr sz="2400">
                <a:solidFill>
                  <a:schemeClr val="bg2"/>
                </a:solidFill>
              </a:defRPr>
            </a:lvl8pPr>
            <a:lvl9pPr>
              <a:lnSpc>
                <a:spcPct val="100000"/>
              </a:lnSpc>
              <a:defRPr sz="2400">
                <a:solidFill>
                  <a:schemeClr val="bg2"/>
                </a:solidFill>
              </a:defRPr>
            </a:lvl9pPr>
          </a:lstStyle>
          <a:p>
            <a:pPr lvl="0"/>
            <a:r>
              <a:rPr lang="en-US" noProof="0"/>
              <a:t>Agenda</a:t>
            </a:r>
          </a:p>
        </p:txBody>
      </p:sp>
      <p:sp>
        <p:nvSpPr>
          <p:cNvPr id="4" name="Text Placeholder 3">
            <a:extLst>
              <a:ext uri="{FF2B5EF4-FFF2-40B4-BE49-F238E27FC236}">
                <a16:creationId xmlns:a16="http://schemas.microsoft.com/office/drawing/2014/main" id="{C3411EDC-B4C2-455D-A1E9-B78B81D815C6}"/>
              </a:ext>
            </a:extLst>
          </p:cNvPr>
          <p:cNvSpPr>
            <a:spLocks noGrp="1"/>
          </p:cNvSpPr>
          <p:nvPr>
            <p:ph type="body" sz="quarter" idx="14"/>
          </p:nvPr>
        </p:nvSpPr>
        <p:spPr bwMode="gray">
          <a:xfrm>
            <a:off x="2700337" y="1419225"/>
            <a:ext cx="6048375" cy="3168650"/>
          </a:xfrm>
        </p:spPr>
        <p:txBody>
          <a:bodyPr>
            <a:noAutofit/>
          </a:bodyPr>
          <a:lstStyle>
            <a:lvl1pPr marL="288000" indent="-288000">
              <a:spcBef>
                <a:spcPts val="600"/>
              </a:spcBef>
              <a:buClr>
                <a:schemeClr val="bg2"/>
              </a:buClr>
              <a:buFont typeface="+mj-lt"/>
              <a:buAutoNum type="arabicPeriod"/>
              <a:defRPr sz="1600">
                <a:solidFill>
                  <a:schemeClr val="tx1"/>
                </a:solidFill>
                <a:latin typeface="+mj-lt"/>
              </a:defRPr>
            </a:lvl1pPr>
            <a:lvl2pPr marL="516600" indent="-228600">
              <a:spcBef>
                <a:spcPts val="0"/>
              </a:spcBef>
              <a:buClr>
                <a:schemeClr val="bg2"/>
              </a:buClr>
              <a:buFont typeface="+mj-lt"/>
              <a:buAutoNum type="alphaLcPeriod"/>
              <a:defRPr sz="1200" b="0">
                <a:solidFill>
                  <a:schemeClr val="tx1"/>
                </a:solidFill>
                <a:latin typeface="+mn-lt"/>
              </a:defRPr>
            </a:lvl2pPr>
            <a:lvl3pPr marL="516600" indent="-228600">
              <a:spcBef>
                <a:spcPts val="0"/>
              </a:spcBef>
              <a:buClr>
                <a:schemeClr val="bg2"/>
              </a:buClr>
              <a:buFont typeface="+mj-lt"/>
              <a:buAutoNum type="alphaLcPeriod"/>
              <a:defRPr sz="1200" b="0">
                <a:solidFill>
                  <a:schemeClr val="tx1"/>
                </a:solidFill>
              </a:defRPr>
            </a:lvl3pPr>
            <a:lvl4pPr marL="516600" indent="-228600">
              <a:spcBef>
                <a:spcPts val="0"/>
              </a:spcBef>
              <a:buClr>
                <a:schemeClr val="bg2"/>
              </a:buClr>
              <a:buFont typeface="+mj-lt"/>
              <a:buAutoNum type="alphaLcPeriod"/>
              <a:defRPr sz="1200" b="0">
                <a:solidFill>
                  <a:schemeClr val="tx1"/>
                </a:solidFill>
              </a:defRPr>
            </a:lvl4pPr>
            <a:lvl5pPr marL="516600" indent="-228600">
              <a:spcBef>
                <a:spcPts val="0"/>
              </a:spcBef>
              <a:buClr>
                <a:schemeClr val="bg2"/>
              </a:buClr>
              <a:buFont typeface="+mj-lt"/>
              <a:buAutoNum type="alphaLcPeriod"/>
              <a:defRPr sz="1200" b="0">
                <a:solidFill>
                  <a:schemeClr val="tx1"/>
                </a:solidFill>
              </a:defRPr>
            </a:lvl5pPr>
            <a:lvl6pPr marL="516600" indent="-228600">
              <a:spcBef>
                <a:spcPts val="0"/>
              </a:spcBef>
              <a:buClr>
                <a:schemeClr val="bg2"/>
              </a:buClr>
              <a:buFont typeface="+mj-lt"/>
              <a:buAutoNum type="alphaLcPeriod"/>
              <a:defRPr sz="1200" b="0">
                <a:solidFill>
                  <a:schemeClr val="tx1"/>
                </a:solidFill>
              </a:defRPr>
            </a:lvl6pPr>
            <a:lvl7pPr marL="516600" indent="-228600">
              <a:spcBef>
                <a:spcPts val="0"/>
              </a:spcBef>
              <a:buClr>
                <a:schemeClr val="bg2"/>
              </a:buClr>
              <a:buFont typeface="+mj-lt"/>
              <a:buAutoNum type="alphaLcPeriod"/>
              <a:defRPr sz="1200" b="0" cap="none">
                <a:solidFill>
                  <a:schemeClr val="tx1"/>
                </a:solidFill>
                <a:latin typeface="+mn-lt"/>
              </a:defRPr>
            </a:lvl7pPr>
            <a:lvl8pPr marL="516600" indent="-228600">
              <a:spcBef>
                <a:spcPts val="0"/>
              </a:spcBef>
              <a:buClr>
                <a:schemeClr val="bg2"/>
              </a:buClr>
              <a:buFont typeface="+mj-lt"/>
              <a:buAutoNum type="alphaLcPeriod"/>
              <a:defRPr sz="1200" b="0" cap="none">
                <a:solidFill>
                  <a:schemeClr val="tx1"/>
                </a:solidFill>
                <a:latin typeface="+mn-lt"/>
              </a:defRPr>
            </a:lvl8pPr>
            <a:lvl9pPr marL="516600" indent="-228600">
              <a:spcBef>
                <a:spcPts val="0"/>
              </a:spcBef>
              <a:buClr>
                <a:schemeClr val="bg2"/>
              </a:buClr>
              <a:buFont typeface="+mj-lt"/>
              <a:buAutoNum type="alphaLcPeriod"/>
              <a:defRPr sz="1200" b="0">
                <a:solidFill>
                  <a:schemeClr val="tx1"/>
                </a:solidFill>
              </a:defRPr>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210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1A2D5-DC7C-4E96-B055-D9E1D77252C5}"/>
              </a:ext>
            </a:extLst>
          </p:cNvPr>
          <p:cNvSpPr/>
          <p:nvPr userDrawn="1"/>
        </p:nvSpPr>
        <p:spPr bwMode="ltGray">
          <a:xfrm>
            <a:off x="0" y="-2"/>
            <a:ext cx="9144000" cy="51435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endParaRPr lang="en-US" sz="1200" noProof="0">
              <a:latin typeface="+mj-lt"/>
            </a:endParaRPr>
          </a:p>
        </p:txBody>
      </p:sp>
      <p:sp>
        <p:nvSpPr>
          <p:cNvPr id="2" name="Title 1"/>
          <p:cNvSpPr>
            <a:spLocks noGrp="1"/>
          </p:cNvSpPr>
          <p:nvPr>
            <p:ph type="title"/>
          </p:nvPr>
        </p:nvSpPr>
        <p:spPr bwMode="gray">
          <a:xfrm>
            <a:off x="971550" y="1997074"/>
            <a:ext cx="4608513" cy="2303464"/>
          </a:xfrm>
        </p:spPr>
        <p:txBody>
          <a:bodyPr tIns="0"/>
          <a:lstStyle>
            <a:lvl1pPr>
              <a:lnSpc>
                <a:spcPct val="100000"/>
              </a:lnSpc>
              <a:defRPr sz="3600">
                <a:solidFill>
                  <a:schemeClr val="bg1"/>
                </a:solidFill>
              </a:defRPr>
            </a:lvl1pPr>
            <a:lvl2pPr>
              <a:lnSpc>
                <a:spcPct val="100000"/>
              </a:lnSpc>
              <a:defRPr sz="3600">
                <a:solidFill>
                  <a:schemeClr val="bg1"/>
                </a:solidFill>
              </a:defRPr>
            </a:lvl2pPr>
            <a:lvl3pPr>
              <a:lnSpc>
                <a:spcPct val="100000"/>
              </a:lnSpc>
              <a:defRPr sz="3600">
                <a:solidFill>
                  <a:schemeClr val="bg1"/>
                </a:solidFill>
              </a:defRPr>
            </a:lvl3pPr>
            <a:lvl4pPr>
              <a:lnSpc>
                <a:spcPct val="100000"/>
              </a:lnSpc>
              <a:defRPr sz="3600">
                <a:solidFill>
                  <a:schemeClr val="bg1"/>
                </a:solidFill>
              </a:defRPr>
            </a:lvl4pPr>
            <a:lvl5pPr>
              <a:lnSpc>
                <a:spcPct val="100000"/>
              </a:lnSpc>
              <a:defRPr sz="3600">
                <a:solidFill>
                  <a:schemeClr val="bg1"/>
                </a:solidFill>
              </a:defRPr>
            </a:lvl5pPr>
            <a:lvl6pPr>
              <a:lnSpc>
                <a:spcPct val="100000"/>
              </a:lnSpc>
              <a:defRPr sz="3600">
                <a:solidFill>
                  <a:schemeClr val="bg1"/>
                </a:solidFill>
              </a:defRPr>
            </a:lvl6pPr>
            <a:lvl7pPr>
              <a:lnSpc>
                <a:spcPct val="100000"/>
              </a:lnSpc>
              <a:defRPr sz="3600">
                <a:solidFill>
                  <a:schemeClr val="bg1"/>
                </a:solidFill>
              </a:defRPr>
            </a:lvl7pPr>
            <a:lvl8pPr>
              <a:lnSpc>
                <a:spcPct val="100000"/>
              </a:lnSpc>
              <a:defRPr sz="3600">
                <a:solidFill>
                  <a:schemeClr val="bg1"/>
                </a:solidFill>
              </a:defRPr>
            </a:lvl8pPr>
            <a:lvl9pPr>
              <a:lnSpc>
                <a:spcPct val="100000"/>
              </a:lnSpc>
              <a:defRPr sz="3600">
                <a:solidFill>
                  <a:schemeClr val="bg1"/>
                </a:solidFill>
              </a:defRPr>
            </a:lvl9pPr>
          </a:lstStyle>
          <a:p>
            <a:pPr lvl="0"/>
            <a:r>
              <a:rPr lang="en-US" noProof="0"/>
              <a:t>Click to edit Master title style</a:t>
            </a:r>
          </a:p>
        </p:txBody>
      </p:sp>
      <p:sp>
        <p:nvSpPr>
          <p:cNvPr id="13" name="Subtitle 2">
            <a:extLst>
              <a:ext uri="{FF2B5EF4-FFF2-40B4-BE49-F238E27FC236}">
                <a16:creationId xmlns:a16="http://schemas.microsoft.com/office/drawing/2014/main" id="{77765572-CC2A-4AE1-B9E6-AD3487717761}"/>
              </a:ext>
            </a:extLst>
          </p:cNvPr>
          <p:cNvSpPr>
            <a:spLocks noGrp="1"/>
          </p:cNvSpPr>
          <p:nvPr>
            <p:ph type="subTitle" idx="1" hasCustomPrompt="1"/>
          </p:nvPr>
        </p:nvSpPr>
        <p:spPr bwMode="gray">
          <a:xfrm>
            <a:off x="971550" y="1422758"/>
            <a:ext cx="1649124" cy="286450"/>
          </a:xfrm>
          <a:solidFill>
            <a:schemeClr val="accent2"/>
          </a:solidFill>
        </p:spPr>
        <p:txBody>
          <a:bodyPr wrap="none" lIns="180000" tIns="64800" rIns="180000" bIns="36000" anchor="b" anchorCtr="0">
            <a:spAutoFit/>
          </a:bodyPr>
          <a:lstStyle>
            <a:lvl1pPr marL="0" indent="0" algn="l">
              <a:lnSpc>
                <a:spcPct val="100000"/>
              </a:lnSpc>
              <a:spcBef>
                <a:spcPts val="0"/>
              </a:spcBef>
              <a:spcAft>
                <a:spcPts val="0"/>
              </a:spcAft>
              <a:buNone/>
              <a:defRPr sz="1200" b="0">
                <a:solidFill>
                  <a:schemeClr val="tx1"/>
                </a:solidFill>
                <a:latin typeface="+mj-lt"/>
              </a:defRPr>
            </a:lvl1pPr>
            <a:lvl2pPr marL="0" indent="0" algn="l">
              <a:lnSpc>
                <a:spcPct val="100000"/>
              </a:lnSpc>
              <a:spcBef>
                <a:spcPts val="0"/>
              </a:spcBef>
              <a:spcAft>
                <a:spcPts val="0"/>
              </a:spcAft>
              <a:buNone/>
              <a:defRPr sz="1200" b="0">
                <a:solidFill>
                  <a:schemeClr val="tx1"/>
                </a:solidFill>
                <a:latin typeface="+mj-lt"/>
              </a:defRPr>
            </a:lvl2pPr>
            <a:lvl3pPr marL="0" indent="0" algn="l">
              <a:lnSpc>
                <a:spcPct val="100000"/>
              </a:lnSpc>
              <a:spcBef>
                <a:spcPts val="0"/>
              </a:spcBef>
              <a:spcAft>
                <a:spcPts val="0"/>
              </a:spcAft>
              <a:buNone/>
              <a:defRPr sz="1200" b="0">
                <a:solidFill>
                  <a:schemeClr val="tx1"/>
                </a:solidFill>
                <a:latin typeface="+mj-lt"/>
              </a:defRPr>
            </a:lvl3pPr>
            <a:lvl4pPr marL="0" indent="0" algn="l">
              <a:lnSpc>
                <a:spcPct val="100000"/>
              </a:lnSpc>
              <a:spcBef>
                <a:spcPts val="0"/>
              </a:spcBef>
              <a:spcAft>
                <a:spcPts val="0"/>
              </a:spcAft>
              <a:buNone/>
              <a:defRPr sz="1200" b="0">
                <a:solidFill>
                  <a:schemeClr val="tx1"/>
                </a:solidFill>
                <a:latin typeface="+mj-lt"/>
              </a:defRPr>
            </a:lvl4pPr>
            <a:lvl5pPr marL="0" indent="0" algn="l">
              <a:lnSpc>
                <a:spcPct val="100000"/>
              </a:lnSpc>
              <a:spcBef>
                <a:spcPts val="0"/>
              </a:spcBef>
              <a:spcAft>
                <a:spcPts val="0"/>
              </a:spcAft>
              <a:buNone/>
              <a:defRPr sz="1200" b="0">
                <a:solidFill>
                  <a:schemeClr val="tx1"/>
                </a:solidFill>
                <a:latin typeface="+mj-lt"/>
              </a:defRPr>
            </a:lvl5pPr>
            <a:lvl6pPr marL="0" indent="0" algn="l">
              <a:lnSpc>
                <a:spcPct val="100000"/>
              </a:lnSpc>
              <a:spcBef>
                <a:spcPts val="0"/>
              </a:spcBef>
              <a:spcAft>
                <a:spcPts val="0"/>
              </a:spcAft>
              <a:buNone/>
              <a:defRPr sz="1200" b="0">
                <a:solidFill>
                  <a:schemeClr val="tx1"/>
                </a:solidFill>
                <a:latin typeface="+mj-lt"/>
              </a:defRPr>
            </a:lvl6pPr>
            <a:lvl7pPr marL="0" indent="0" algn="l">
              <a:lnSpc>
                <a:spcPct val="100000"/>
              </a:lnSpc>
              <a:spcBef>
                <a:spcPts val="0"/>
              </a:spcBef>
              <a:spcAft>
                <a:spcPts val="0"/>
              </a:spcAft>
              <a:buNone/>
              <a:defRPr sz="1200" b="0" cap="none">
                <a:solidFill>
                  <a:schemeClr val="tx1"/>
                </a:solidFill>
                <a:latin typeface="+mj-lt"/>
              </a:defRPr>
            </a:lvl7pPr>
            <a:lvl8pPr marL="0" indent="0" algn="l">
              <a:lnSpc>
                <a:spcPct val="100000"/>
              </a:lnSpc>
              <a:spcBef>
                <a:spcPts val="0"/>
              </a:spcBef>
              <a:spcAft>
                <a:spcPts val="0"/>
              </a:spcAft>
              <a:buNone/>
              <a:defRPr sz="1200" b="0" cap="none">
                <a:solidFill>
                  <a:schemeClr val="tx1"/>
                </a:solidFill>
                <a:latin typeface="+mj-lt"/>
              </a:defRPr>
            </a:lvl8pPr>
            <a:lvl9pPr marL="0" indent="0" algn="l">
              <a:lnSpc>
                <a:spcPct val="100000"/>
              </a:lnSpc>
              <a:spcBef>
                <a:spcPts val="0"/>
              </a:spcBef>
              <a:spcAft>
                <a:spcPts val="0"/>
              </a:spcAft>
              <a:buNone/>
              <a:defRPr sz="1200" b="0">
                <a:solidFill>
                  <a:schemeClr val="tx1"/>
                </a:solidFill>
                <a:latin typeface="+mj-lt"/>
              </a:defRPr>
            </a:lvl9pPr>
          </a:lstStyle>
          <a:p>
            <a:pPr lvl="0"/>
            <a:r>
              <a:rPr lang="en-US" noProof="0"/>
              <a:t>Click to edit subtitle</a:t>
            </a:r>
          </a:p>
        </p:txBody>
      </p:sp>
      <p:sp>
        <p:nvSpPr>
          <p:cNvPr id="11" name="Date Placeholder 6">
            <a:extLst>
              <a:ext uri="{FF2B5EF4-FFF2-40B4-BE49-F238E27FC236}">
                <a16:creationId xmlns:a16="http://schemas.microsoft.com/office/drawing/2014/main" id="{D85EB86F-ED6B-4B4C-BB51-878085D98D7E}"/>
              </a:ext>
            </a:extLst>
          </p:cNvPr>
          <p:cNvSpPr>
            <a:spLocks noGrp="1"/>
          </p:cNvSpPr>
          <p:nvPr>
            <p:ph type="dt" sz="half" idx="10"/>
          </p:nvPr>
        </p:nvSpPr>
        <p:spPr bwMode="gray">
          <a:xfrm>
            <a:off x="7596188" y="5214837"/>
            <a:ext cx="863600" cy="0"/>
          </a:xfrm>
        </p:spPr>
        <p:txBody>
          <a:bodyPr/>
          <a:lstStyle>
            <a:lvl1pPr>
              <a:defRPr>
                <a:noFill/>
              </a:defRPr>
            </a:lvl1pPr>
          </a:lstStyle>
          <a:p>
            <a:fld id="{C087E60F-8D21-42EF-97FE-274049029D52}" type="datetime1">
              <a:rPr lang="de-DE" noProof="0" smtClean="0"/>
              <a:t>05.03.2024</a:t>
            </a:fld>
            <a:endParaRPr lang="en-US" noProof="0"/>
          </a:p>
        </p:txBody>
      </p:sp>
      <p:sp>
        <p:nvSpPr>
          <p:cNvPr id="14" name="Footer Placeholder 7">
            <a:extLst>
              <a:ext uri="{FF2B5EF4-FFF2-40B4-BE49-F238E27FC236}">
                <a16:creationId xmlns:a16="http://schemas.microsoft.com/office/drawing/2014/main" id="{3EFB9F64-3E4C-4DF4-AAB6-E81E509E7B22}"/>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DD97C2B4-555A-4619-BF8A-589CB33DB72C}"/>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grpSp>
        <p:nvGrpSpPr>
          <p:cNvPr id="16" name="Group 15">
            <a:extLst>
              <a:ext uri="{FF2B5EF4-FFF2-40B4-BE49-F238E27FC236}">
                <a16:creationId xmlns:a16="http://schemas.microsoft.com/office/drawing/2014/main" id="{83564B1E-E6C9-47F7-8DC9-67B5EF75A811}"/>
              </a:ext>
            </a:extLst>
          </p:cNvPr>
          <p:cNvGrpSpPr/>
          <p:nvPr userDrawn="1"/>
        </p:nvGrpSpPr>
        <p:grpSpPr>
          <a:xfrm>
            <a:off x="7596188" y="268288"/>
            <a:ext cx="1152525" cy="219205"/>
            <a:chOff x="3600450" y="2386012"/>
            <a:chExt cx="1943099" cy="369569"/>
          </a:xfrm>
          <a:solidFill>
            <a:schemeClr val="bg1"/>
          </a:solidFill>
        </p:grpSpPr>
        <p:sp>
          <p:nvSpPr>
            <p:cNvPr id="17" name="Freeform: Shape 16">
              <a:extLst>
                <a:ext uri="{FF2B5EF4-FFF2-40B4-BE49-F238E27FC236}">
                  <a16:creationId xmlns:a16="http://schemas.microsoft.com/office/drawing/2014/main" id="{A7C4A788-D1F4-43FA-8A6E-340087F2E4C6}"/>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931EFF7-823F-43B2-BAC0-023DC17203A7}"/>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D171AE9-0CC9-4DF5-A3CC-C2BF8C909FD5}"/>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E4C0527-6807-49F2-BA1F-3F354E908AC6}"/>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CD9ECDB-1C02-4069-B1C4-146D9EBE8302}"/>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123499E-3EBC-4EEB-9AE6-CE64D0A9C35D}"/>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66DA84D-BE16-46DA-BB89-D42961BECA0F}"/>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B767247-C3D0-4ED7-87CC-A5C352A78CBB}"/>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2A2054F-7868-482A-98B4-5EDA03E129F9}"/>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E500ED5-829B-4695-9DCD-15D800C7A7C6}"/>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399E319-9C31-48C6-B2D4-41C8FAE591D4}"/>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045A1E0-1711-4399-9F14-AFFD92628522}"/>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E5656E-9861-4126-A493-C264C809604B}"/>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DDDF9FB-F4EA-4ED1-B1BF-720365C68C04}"/>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56C6E14-8FC8-4FFD-8232-086C58168238}"/>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65601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Small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1A2D5-DC7C-4E96-B055-D9E1D77252C5}"/>
              </a:ext>
            </a:extLst>
          </p:cNvPr>
          <p:cNvSpPr/>
          <p:nvPr userDrawn="1"/>
        </p:nvSpPr>
        <p:spPr bwMode="ltGray">
          <a:xfrm>
            <a:off x="0" y="-2"/>
            <a:ext cx="9144000" cy="51435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endParaRPr lang="en-US" sz="1200" noProof="0">
              <a:latin typeface="+mj-lt"/>
            </a:endParaRPr>
          </a:p>
        </p:txBody>
      </p:sp>
      <p:sp>
        <p:nvSpPr>
          <p:cNvPr id="2" name="Title 1"/>
          <p:cNvSpPr>
            <a:spLocks noGrp="1"/>
          </p:cNvSpPr>
          <p:nvPr>
            <p:ph type="title"/>
          </p:nvPr>
        </p:nvSpPr>
        <p:spPr bwMode="gray">
          <a:xfrm>
            <a:off x="4140199" y="2571750"/>
            <a:ext cx="3744913" cy="1728787"/>
          </a:xfrm>
        </p:spPr>
        <p:txBody>
          <a:bodyPr tIns="0"/>
          <a:lstStyle>
            <a:lvl1pPr>
              <a:lnSpc>
                <a:spcPct val="100000"/>
              </a:lnSpc>
              <a:defRPr sz="24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vl6pPr>
              <a:lnSpc>
                <a:spcPct val="100000"/>
              </a:lnSpc>
              <a:defRPr sz="2400">
                <a:solidFill>
                  <a:schemeClr val="bg1"/>
                </a:solidFill>
              </a:defRPr>
            </a:lvl6pPr>
            <a:lvl7pPr>
              <a:lnSpc>
                <a:spcPct val="100000"/>
              </a:lnSpc>
              <a:defRPr sz="2400">
                <a:solidFill>
                  <a:schemeClr val="bg1"/>
                </a:solidFill>
              </a:defRPr>
            </a:lvl7pPr>
            <a:lvl8pPr>
              <a:lnSpc>
                <a:spcPct val="100000"/>
              </a:lnSpc>
              <a:defRPr sz="2400">
                <a:solidFill>
                  <a:schemeClr val="bg1"/>
                </a:solidFill>
              </a:defRPr>
            </a:lvl8pPr>
            <a:lvl9pPr>
              <a:lnSpc>
                <a:spcPct val="100000"/>
              </a:lnSpc>
              <a:defRPr sz="2400">
                <a:solidFill>
                  <a:schemeClr val="bg1"/>
                </a:solidFill>
              </a:defRPr>
            </a:lvl9pPr>
          </a:lstStyle>
          <a:p>
            <a:pPr lvl="0"/>
            <a:r>
              <a:rPr lang="en-US" noProof="0"/>
              <a:t>Click to edit Master title style</a:t>
            </a:r>
          </a:p>
        </p:txBody>
      </p:sp>
      <p:sp>
        <p:nvSpPr>
          <p:cNvPr id="16" name="Picture Placeholder 4">
            <a:extLst>
              <a:ext uri="{FF2B5EF4-FFF2-40B4-BE49-F238E27FC236}">
                <a16:creationId xmlns:a16="http://schemas.microsoft.com/office/drawing/2014/main" id="{25F1C2C5-C7DC-47D6-90A9-3366E627A6B7}"/>
              </a:ext>
            </a:extLst>
          </p:cNvPr>
          <p:cNvSpPr>
            <a:spLocks noGrp="1"/>
          </p:cNvSpPr>
          <p:nvPr>
            <p:ph type="pic" sz="quarter" idx="13" hasCustomPrompt="1"/>
          </p:nvPr>
        </p:nvSpPr>
        <p:spPr bwMode="gray">
          <a:xfrm>
            <a:off x="395287" y="555625"/>
            <a:ext cx="3168651" cy="4032250"/>
          </a:xfrm>
        </p:spPr>
        <p:txBody>
          <a:bodyPr tIns="936000" anchor="ctr"/>
          <a:lstStyle>
            <a:lvl1pPr algn="ctr">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11" name="Subtitle 2">
            <a:extLst>
              <a:ext uri="{FF2B5EF4-FFF2-40B4-BE49-F238E27FC236}">
                <a16:creationId xmlns:a16="http://schemas.microsoft.com/office/drawing/2014/main" id="{B8D3B296-6721-47EC-A2E7-DC09BB6630C1}"/>
              </a:ext>
            </a:extLst>
          </p:cNvPr>
          <p:cNvSpPr>
            <a:spLocks noGrp="1"/>
          </p:cNvSpPr>
          <p:nvPr>
            <p:ph type="subTitle" idx="1" hasCustomPrompt="1"/>
          </p:nvPr>
        </p:nvSpPr>
        <p:spPr bwMode="gray">
          <a:xfrm>
            <a:off x="4140199" y="1996413"/>
            <a:ext cx="1649124" cy="286450"/>
          </a:xfrm>
          <a:solidFill>
            <a:schemeClr val="accent2"/>
          </a:solidFill>
        </p:spPr>
        <p:txBody>
          <a:bodyPr wrap="none" lIns="180000" tIns="64800" rIns="180000" bIns="36000" anchor="b" anchorCtr="0">
            <a:spAutoFit/>
          </a:bodyPr>
          <a:lstStyle>
            <a:lvl1pPr marL="0" indent="0" algn="l">
              <a:lnSpc>
                <a:spcPct val="100000"/>
              </a:lnSpc>
              <a:spcBef>
                <a:spcPts val="0"/>
              </a:spcBef>
              <a:spcAft>
                <a:spcPts val="0"/>
              </a:spcAft>
              <a:buNone/>
              <a:defRPr sz="1200" b="0">
                <a:solidFill>
                  <a:schemeClr val="tx1"/>
                </a:solidFill>
                <a:latin typeface="+mj-lt"/>
              </a:defRPr>
            </a:lvl1pPr>
            <a:lvl2pPr marL="0" indent="0" algn="l">
              <a:lnSpc>
                <a:spcPct val="100000"/>
              </a:lnSpc>
              <a:spcBef>
                <a:spcPts val="0"/>
              </a:spcBef>
              <a:spcAft>
                <a:spcPts val="0"/>
              </a:spcAft>
              <a:buNone/>
              <a:defRPr sz="1200" b="0">
                <a:solidFill>
                  <a:schemeClr val="tx1"/>
                </a:solidFill>
                <a:latin typeface="+mj-lt"/>
              </a:defRPr>
            </a:lvl2pPr>
            <a:lvl3pPr marL="0" indent="0" algn="l">
              <a:lnSpc>
                <a:spcPct val="100000"/>
              </a:lnSpc>
              <a:spcBef>
                <a:spcPts val="0"/>
              </a:spcBef>
              <a:spcAft>
                <a:spcPts val="0"/>
              </a:spcAft>
              <a:buNone/>
              <a:defRPr sz="1200" b="0">
                <a:solidFill>
                  <a:schemeClr val="tx1"/>
                </a:solidFill>
                <a:latin typeface="+mj-lt"/>
              </a:defRPr>
            </a:lvl3pPr>
            <a:lvl4pPr marL="0" indent="0" algn="l">
              <a:lnSpc>
                <a:spcPct val="100000"/>
              </a:lnSpc>
              <a:spcBef>
                <a:spcPts val="0"/>
              </a:spcBef>
              <a:spcAft>
                <a:spcPts val="0"/>
              </a:spcAft>
              <a:buNone/>
              <a:defRPr sz="1200" b="0">
                <a:solidFill>
                  <a:schemeClr val="tx1"/>
                </a:solidFill>
                <a:latin typeface="+mj-lt"/>
              </a:defRPr>
            </a:lvl4pPr>
            <a:lvl5pPr marL="0" indent="0" algn="l">
              <a:lnSpc>
                <a:spcPct val="100000"/>
              </a:lnSpc>
              <a:spcBef>
                <a:spcPts val="0"/>
              </a:spcBef>
              <a:spcAft>
                <a:spcPts val="0"/>
              </a:spcAft>
              <a:buNone/>
              <a:defRPr sz="1200" b="0">
                <a:solidFill>
                  <a:schemeClr val="tx1"/>
                </a:solidFill>
                <a:latin typeface="+mj-lt"/>
              </a:defRPr>
            </a:lvl5pPr>
            <a:lvl6pPr marL="0" indent="0" algn="l">
              <a:lnSpc>
                <a:spcPct val="100000"/>
              </a:lnSpc>
              <a:spcBef>
                <a:spcPts val="0"/>
              </a:spcBef>
              <a:spcAft>
                <a:spcPts val="0"/>
              </a:spcAft>
              <a:buNone/>
              <a:defRPr sz="1200" b="0">
                <a:solidFill>
                  <a:schemeClr val="tx1"/>
                </a:solidFill>
                <a:latin typeface="+mj-lt"/>
              </a:defRPr>
            </a:lvl6pPr>
            <a:lvl7pPr marL="0" indent="0" algn="l">
              <a:lnSpc>
                <a:spcPct val="100000"/>
              </a:lnSpc>
              <a:spcBef>
                <a:spcPts val="0"/>
              </a:spcBef>
              <a:spcAft>
                <a:spcPts val="0"/>
              </a:spcAft>
              <a:buNone/>
              <a:defRPr sz="1200" b="0" cap="none">
                <a:solidFill>
                  <a:schemeClr val="tx1"/>
                </a:solidFill>
                <a:latin typeface="+mj-lt"/>
              </a:defRPr>
            </a:lvl7pPr>
            <a:lvl8pPr marL="0" indent="0" algn="l">
              <a:lnSpc>
                <a:spcPct val="100000"/>
              </a:lnSpc>
              <a:spcBef>
                <a:spcPts val="0"/>
              </a:spcBef>
              <a:spcAft>
                <a:spcPts val="0"/>
              </a:spcAft>
              <a:buNone/>
              <a:defRPr sz="1200" b="0" cap="none">
                <a:solidFill>
                  <a:schemeClr val="tx1"/>
                </a:solidFill>
                <a:latin typeface="+mj-lt"/>
              </a:defRPr>
            </a:lvl8pPr>
            <a:lvl9pPr marL="0" indent="0" algn="l">
              <a:lnSpc>
                <a:spcPct val="100000"/>
              </a:lnSpc>
              <a:spcBef>
                <a:spcPts val="0"/>
              </a:spcBef>
              <a:spcAft>
                <a:spcPts val="0"/>
              </a:spcAft>
              <a:buNone/>
              <a:defRPr sz="1200" b="0">
                <a:solidFill>
                  <a:schemeClr val="tx1"/>
                </a:solidFill>
                <a:latin typeface="+mj-lt"/>
              </a:defRPr>
            </a:lvl9pPr>
          </a:lstStyle>
          <a:p>
            <a:pPr lvl="0"/>
            <a:r>
              <a:rPr lang="en-US" noProof="0"/>
              <a:t>Click to edit subtitle</a:t>
            </a:r>
          </a:p>
        </p:txBody>
      </p:sp>
      <p:sp>
        <p:nvSpPr>
          <p:cNvPr id="13" name="Date Placeholder 6">
            <a:extLst>
              <a:ext uri="{FF2B5EF4-FFF2-40B4-BE49-F238E27FC236}">
                <a16:creationId xmlns:a16="http://schemas.microsoft.com/office/drawing/2014/main" id="{7C1CD97A-0B97-4A48-9690-5B1CAF72CF38}"/>
              </a:ext>
            </a:extLst>
          </p:cNvPr>
          <p:cNvSpPr>
            <a:spLocks noGrp="1"/>
          </p:cNvSpPr>
          <p:nvPr>
            <p:ph type="dt" sz="half" idx="10"/>
          </p:nvPr>
        </p:nvSpPr>
        <p:spPr bwMode="gray">
          <a:xfrm>
            <a:off x="7596188" y="5214837"/>
            <a:ext cx="863600" cy="0"/>
          </a:xfrm>
        </p:spPr>
        <p:txBody>
          <a:bodyPr/>
          <a:lstStyle>
            <a:lvl1pPr>
              <a:defRPr>
                <a:noFill/>
              </a:defRPr>
            </a:lvl1pPr>
          </a:lstStyle>
          <a:p>
            <a:fld id="{0501AEF5-F3D6-4B74-AADC-3F782BD27909}" type="datetime1">
              <a:rPr lang="de-DE" noProof="0" smtClean="0"/>
              <a:t>05.03.2024</a:t>
            </a:fld>
            <a:endParaRPr lang="en-US" noProof="0"/>
          </a:p>
        </p:txBody>
      </p:sp>
      <p:sp>
        <p:nvSpPr>
          <p:cNvPr id="14" name="Footer Placeholder 7">
            <a:extLst>
              <a:ext uri="{FF2B5EF4-FFF2-40B4-BE49-F238E27FC236}">
                <a16:creationId xmlns:a16="http://schemas.microsoft.com/office/drawing/2014/main" id="{3968CC73-0E89-4844-933D-572A5AD59E1D}"/>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796675B0-2396-45E6-ACD6-28725A15D6C0}"/>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grpSp>
        <p:nvGrpSpPr>
          <p:cNvPr id="17" name="Group 16">
            <a:extLst>
              <a:ext uri="{FF2B5EF4-FFF2-40B4-BE49-F238E27FC236}">
                <a16:creationId xmlns:a16="http://schemas.microsoft.com/office/drawing/2014/main" id="{C0A54D6F-FCFE-4BDF-A2A4-18232EDDD294}"/>
              </a:ext>
            </a:extLst>
          </p:cNvPr>
          <p:cNvGrpSpPr/>
          <p:nvPr userDrawn="1"/>
        </p:nvGrpSpPr>
        <p:grpSpPr>
          <a:xfrm>
            <a:off x="7596188" y="268288"/>
            <a:ext cx="1152525" cy="219205"/>
            <a:chOff x="3600450" y="2386012"/>
            <a:chExt cx="1943099" cy="369569"/>
          </a:xfrm>
          <a:solidFill>
            <a:schemeClr val="bg1"/>
          </a:solidFill>
        </p:grpSpPr>
        <p:sp>
          <p:nvSpPr>
            <p:cNvPr id="18" name="Freeform: Shape 17">
              <a:extLst>
                <a:ext uri="{FF2B5EF4-FFF2-40B4-BE49-F238E27FC236}">
                  <a16:creationId xmlns:a16="http://schemas.microsoft.com/office/drawing/2014/main" id="{C6643F7B-09D9-4560-8DDA-CBFA6CADDCD6}"/>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499FCB3-BAB9-4EF5-B57F-ED6D3F9C60CA}"/>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8BD72FE-DF8E-44ED-B80F-67DD3616E61E}"/>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0C186F5-96B6-431E-9EF9-8754866E5831}"/>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1BC5A25-BED8-493E-A613-02DF930F2405}"/>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07C5C81-7CDA-43EE-A148-95020BB2ED31}"/>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D0707C7-363B-4552-AC43-AA757EC63CFB}"/>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CEA600B-80AC-42DD-A6A2-DB59E1450610}"/>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D4C06C2-DB7A-4A9A-8DAF-67445FE685DA}"/>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5F2E3F5-8FA0-4B63-A3EA-91D60E88C621}"/>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EF0D0A5-55ED-4FEE-8366-235F6E5F95B3}"/>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4459451-4284-4086-9420-A67241A9943D}"/>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5133432-C422-4406-A60D-A19F24F1052E}"/>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D0D2577-B380-42E5-B247-7232A5136FA0}"/>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7ABBD9A-E95D-4514-9CF9-3A9F2B815A9A}"/>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067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Medium Pictur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915E111-80DB-439B-ABC1-2EE4F6CC3948}"/>
              </a:ext>
            </a:extLst>
          </p:cNvPr>
          <p:cNvSpPr/>
          <p:nvPr userDrawn="1"/>
        </p:nvSpPr>
        <p:spPr bwMode="ltGray">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oAutofit/>
          </a:bodyPr>
          <a:lstStyle/>
          <a:p>
            <a:pPr algn="l"/>
            <a:endParaRPr lang="en-US" sz="1200" noProof="0">
              <a:latin typeface="+mj-lt"/>
            </a:endParaRPr>
          </a:p>
        </p:txBody>
      </p:sp>
      <p:sp>
        <p:nvSpPr>
          <p:cNvPr id="16" name="Picture Placeholder 4">
            <a:extLst>
              <a:ext uri="{FF2B5EF4-FFF2-40B4-BE49-F238E27FC236}">
                <a16:creationId xmlns:a16="http://schemas.microsoft.com/office/drawing/2014/main" id="{25F1C2C5-C7DC-47D6-90A9-3366E627A6B7}"/>
              </a:ext>
            </a:extLst>
          </p:cNvPr>
          <p:cNvSpPr>
            <a:spLocks noGrp="1"/>
          </p:cNvSpPr>
          <p:nvPr>
            <p:ph type="pic" sz="quarter" idx="13" hasCustomPrompt="1"/>
          </p:nvPr>
        </p:nvSpPr>
        <p:spPr bwMode="blackWhite">
          <a:xfrm>
            <a:off x="0" y="-2"/>
            <a:ext cx="4427538" cy="5143502"/>
          </a:xfrm>
          <a:solidFill>
            <a:schemeClr val="tx1"/>
          </a:solidFill>
        </p:spPr>
        <p:txBody>
          <a:bodyPr tIns="936000" anchor="ctr"/>
          <a:lstStyle>
            <a:lvl1pPr algn="ctr">
              <a:spcBef>
                <a:spcPts val="0"/>
              </a:spcBef>
              <a:spcAft>
                <a:spcPts val="0"/>
              </a:spcAft>
              <a:defRPr>
                <a:solidFill>
                  <a:schemeClr val="bg1"/>
                </a:solidFill>
              </a:defRPr>
            </a:lvl1pPr>
          </a:lstStyle>
          <a:p>
            <a:pPr marL="0" marR="0" lvl="0" indent="0" algn="ctr"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noProof="0" dirty="0"/>
              <a:t> </a:t>
            </a:r>
          </a:p>
        </p:txBody>
      </p:sp>
      <p:sp>
        <p:nvSpPr>
          <p:cNvPr id="2" name="Title 1"/>
          <p:cNvSpPr>
            <a:spLocks noGrp="1"/>
          </p:cNvSpPr>
          <p:nvPr>
            <p:ph type="title"/>
          </p:nvPr>
        </p:nvSpPr>
        <p:spPr bwMode="gray">
          <a:xfrm>
            <a:off x="4714875" y="2571750"/>
            <a:ext cx="3744913" cy="1728787"/>
          </a:xfrm>
        </p:spPr>
        <p:txBody>
          <a:bodyPr tIns="0"/>
          <a:lstStyle>
            <a:lvl1pPr>
              <a:lnSpc>
                <a:spcPct val="100000"/>
              </a:lnSpc>
              <a:defRPr sz="24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vl6pPr>
              <a:lnSpc>
                <a:spcPct val="100000"/>
              </a:lnSpc>
              <a:defRPr sz="2400">
                <a:solidFill>
                  <a:schemeClr val="bg1"/>
                </a:solidFill>
              </a:defRPr>
            </a:lvl6pPr>
            <a:lvl7pPr>
              <a:lnSpc>
                <a:spcPct val="100000"/>
              </a:lnSpc>
              <a:defRPr sz="2400">
                <a:solidFill>
                  <a:schemeClr val="bg1"/>
                </a:solidFill>
              </a:defRPr>
            </a:lvl7pPr>
            <a:lvl8pPr>
              <a:lnSpc>
                <a:spcPct val="100000"/>
              </a:lnSpc>
              <a:defRPr sz="2400">
                <a:solidFill>
                  <a:schemeClr val="bg1"/>
                </a:solidFill>
              </a:defRPr>
            </a:lvl8pPr>
            <a:lvl9pPr>
              <a:lnSpc>
                <a:spcPct val="100000"/>
              </a:lnSpc>
              <a:defRPr sz="2400">
                <a:solidFill>
                  <a:schemeClr val="bg1"/>
                </a:solidFill>
              </a:defRPr>
            </a:lvl9pPr>
          </a:lstStyle>
          <a:p>
            <a:pPr lvl="0"/>
            <a:r>
              <a:rPr lang="en-US" noProof="0"/>
              <a:t>Click to edit Master title style</a:t>
            </a:r>
          </a:p>
        </p:txBody>
      </p:sp>
      <p:sp>
        <p:nvSpPr>
          <p:cNvPr id="14" name="Subtitle 2">
            <a:extLst>
              <a:ext uri="{FF2B5EF4-FFF2-40B4-BE49-F238E27FC236}">
                <a16:creationId xmlns:a16="http://schemas.microsoft.com/office/drawing/2014/main" id="{44728AB0-E2C1-476D-AE1C-4D19B4487D02}"/>
              </a:ext>
            </a:extLst>
          </p:cNvPr>
          <p:cNvSpPr>
            <a:spLocks noGrp="1"/>
          </p:cNvSpPr>
          <p:nvPr>
            <p:ph type="subTitle" idx="1" hasCustomPrompt="1"/>
          </p:nvPr>
        </p:nvSpPr>
        <p:spPr bwMode="gray">
          <a:xfrm>
            <a:off x="4714876" y="1996413"/>
            <a:ext cx="1649124" cy="286450"/>
          </a:xfrm>
          <a:solidFill>
            <a:schemeClr val="accent2"/>
          </a:solidFill>
        </p:spPr>
        <p:txBody>
          <a:bodyPr wrap="none" lIns="180000" tIns="64800" rIns="180000" bIns="36000" anchor="b" anchorCtr="0">
            <a:spAutoFit/>
          </a:bodyPr>
          <a:lstStyle>
            <a:lvl1pPr marL="0" indent="0" algn="l">
              <a:lnSpc>
                <a:spcPct val="100000"/>
              </a:lnSpc>
              <a:spcBef>
                <a:spcPts val="0"/>
              </a:spcBef>
              <a:spcAft>
                <a:spcPts val="0"/>
              </a:spcAft>
              <a:buNone/>
              <a:defRPr sz="1200" b="0">
                <a:solidFill>
                  <a:schemeClr val="tx1"/>
                </a:solidFill>
                <a:latin typeface="+mj-lt"/>
              </a:defRPr>
            </a:lvl1pPr>
            <a:lvl2pPr marL="0" indent="0" algn="l">
              <a:lnSpc>
                <a:spcPct val="100000"/>
              </a:lnSpc>
              <a:spcBef>
                <a:spcPts val="0"/>
              </a:spcBef>
              <a:spcAft>
                <a:spcPts val="0"/>
              </a:spcAft>
              <a:buNone/>
              <a:defRPr sz="1200" b="0">
                <a:solidFill>
                  <a:schemeClr val="tx1"/>
                </a:solidFill>
                <a:latin typeface="+mj-lt"/>
              </a:defRPr>
            </a:lvl2pPr>
            <a:lvl3pPr marL="0" indent="0" algn="l">
              <a:lnSpc>
                <a:spcPct val="100000"/>
              </a:lnSpc>
              <a:spcBef>
                <a:spcPts val="0"/>
              </a:spcBef>
              <a:spcAft>
                <a:spcPts val="0"/>
              </a:spcAft>
              <a:buNone/>
              <a:defRPr sz="1200" b="0">
                <a:solidFill>
                  <a:schemeClr val="tx1"/>
                </a:solidFill>
                <a:latin typeface="+mj-lt"/>
              </a:defRPr>
            </a:lvl3pPr>
            <a:lvl4pPr marL="0" indent="0" algn="l">
              <a:lnSpc>
                <a:spcPct val="100000"/>
              </a:lnSpc>
              <a:spcBef>
                <a:spcPts val="0"/>
              </a:spcBef>
              <a:spcAft>
                <a:spcPts val="0"/>
              </a:spcAft>
              <a:buNone/>
              <a:defRPr sz="1200" b="0">
                <a:solidFill>
                  <a:schemeClr val="tx1"/>
                </a:solidFill>
                <a:latin typeface="+mj-lt"/>
              </a:defRPr>
            </a:lvl4pPr>
            <a:lvl5pPr marL="0" indent="0" algn="l">
              <a:lnSpc>
                <a:spcPct val="100000"/>
              </a:lnSpc>
              <a:spcBef>
                <a:spcPts val="0"/>
              </a:spcBef>
              <a:spcAft>
                <a:spcPts val="0"/>
              </a:spcAft>
              <a:buNone/>
              <a:defRPr sz="1200" b="0">
                <a:solidFill>
                  <a:schemeClr val="tx1"/>
                </a:solidFill>
                <a:latin typeface="+mj-lt"/>
              </a:defRPr>
            </a:lvl5pPr>
            <a:lvl6pPr marL="0" indent="0" algn="l">
              <a:lnSpc>
                <a:spcPct val="100000"/>
              </a:lnSpc>
              <a:spcBef>
                <a:spcPts val="0"/>
              </a:spcBef>
              <a:spcAft>
                <a:spcPts val="0"/>
              </a:spcAft>
              <a:buNone/>
              <a:defRPr sz="1200" b="0">
                <a:solidFill>
                  <a:schemeClr val="tx1"/>
                </a:solidFill>
                <a:latin typeface="+mj-lt"/>
              </a:defRPr>
            </a:lvl6pPr>
            <a:lvl7pPr marL="0" indent="0" algn="l">
              <a:lnSpc>
                <a:spcPct val="100000"/>
              </a:lnSpc>
              <a:spcBef>
                <a:spcPts val="0"/>
              </a:spcBef>
              <a:spcAft>
                <a:spcPts val="0"/>
              </a:spcAft>
              <a:buNone/>
              <a:defRPr sz="1200" b="0" cap="none">
                <a:solidFill>
                  <a:schemeClr val="tx1"/>
                </a:solidFill>
                <a:latin typeface="+mj-lt"/>
              </a:defRPr>
            </a:lvl7pPr>
            <a:lvl8pPr marL="0" indent="0" algn="l">
              <a:lnSpc>
                <a:spcPct val="100000"/>
              </a:lnSpc>
              <a:spcBef>
                <a:spcPts val="0"/>
              </a:spcBef>
              <a:spcAft>
                <a:spcPts val="0"/>
              </a:spcAft>
              <a:buNone/>
              <a:defRPr sz="1200" b="0" cap="none">
                <a:solidFill>
                  <a:schemeClr val="tx1"/>
                </a:solidFill>
                <a:latin typeface="+mj-lt"/>
              </a:defRPr>
            </a:lvl8pPr>
            <a:lvl9pPr marL="0" indent="0" algn="l">
              <a:lnSpc>
                <a:spcPct val="100000"/>
              </a:lnSpc>
              <a:spcBef>
                <a:spcPts val="0"/>
              </a:spcBef>
              <a:spcAft>
                <a:spcPts val="0"/>
              </a:spcAft>
              <a:buNone/>
              <a:defRPr sz="1200" b="0">
                <a:solidFill>
                  <a:schemeClr val="tx1"/>
                </a:solidFill>
                <a:latin typeface="+mj-lt"/>
              </a:defRPr>
            </a:lvl9pPr>
          </a:lstStyle>
          <a:p>
            <a:pPr lvl="0"/>
            <a:r>
              <a:rPr lang="en-US" noProof="0"/>
              <a:t>Click to edit subtitle</a:t>
            </a:r>
          </a:p>
        </p:txBody>
      </p:sp>
      <p:sp>
        <p:nvSpPr>
          <p:cNvPr id="11" name="Date Placeholder 6">
            <a:extLst>
              <a:ext uri="{FF2B5EF4-FFF2-40B4-BE49-F238E27FC236}">
                <a16:creationId xmlns:a16="http://schemas.microsoft.com/office/drawing/2014/main" id="{5AAAB90A-02B8-4112-B1DC-9E597526ADE9}"/>
              </a:ext>
            </a:extLst>
          </p:cNvPr>
          <p:cNvSpPr>
            <a:spLocks noGrp="1"/>
          </p:cNvSpPr>
          <p:nvPr>
            <p:ph type="dt" sz="half" idx="10"/>
          </p:nvPr>
        </p:nvSpPr>
        <p:spPr bwMode="gray">
          <a:xfrm>
            <a:off x="7596188" y="5214837"/>
            <a:ext cx="863600" cy="0"/>
          </a:xfrm>
        </p:spPr>
        <p:txBody>
          <a:bodyPr/>
          <a:lstStyle>
            <a:lvl1pPr>
              <a:defRPr>
                <a:noFill/>
              </a:defRPr>
            </a:lvl1pPr>
          </a:lstStyle>
          <a:p>
            <a:fld id="{37F212DD-2F91-4D74-AAB8-3B9704C1BB8E}" type="datetime1">
              <a:rPr lang="de-DE" noProof="0" smtClean="0"/>
              <a:t>05.03.2024</a:t>
            </a:fld>
            <a:endParaRPr lang="en-US" noProof="0"/>
          </a:p>
        </p:txBody>
      </p:sp>
      <p:sp>
        <p:nvSpPr>
          <p:cNvPr id="13" name="Footer Placeholder 7">
            <a:extLst>
              <a:ext uri="{FF2B5EF4-FFF2-40B4-BE49-F238E27FC236}">
                <a16:creationId xmlns:a16="http://schemas.microsoft.com/office/drawing/2014/main" id="{F9EA1CE1-56FE-4144-B808-6AB567D23D32}"/>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E715A001-FA99-48AE-B597-246DDCB02C38}"/>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grpSp>
        <p:nvGrpSpPr>
          <p:cNvPr id="18" name="Group 17">
            <a:extLst>
              <a:ext uri="{FF2B5EF4-FFF2-40B4-BE49-F238E27FC236}">
                <a16:creationId xmlns:a16="http://schemas.microsoft.com/office/drawing/2014/main" id="{D62EBAAF-D6BD-455A-999D-F0959E479285}"/>
              </a:ext>
            </a:extLst>
          </p:cNvPr>
          <p:cNvGrpSpPr/>
          <p:nvPr userDrawn="1"/>
        </p:nvGrpSpPr>
        <p:grpSpPr>
          <a:xfrm>
            <a:off x="7596188" y="268288"/>
            <a:ext cx="1152525" cy="219205"/>
            <a:chOff x="3600450" y="2386012"/>
            <a:chExt cx="1943099" cy="369569"/>
          </a:xfrm>
          <a:solidFill>
            <a:schemeClr val="bg1"/>
          </a:solidFill>
        </p:grpSpPr>
        <p:sp>
          <p:nvSpPr>
            <p:cNvPr id="19" name="Freeform: Shape 18">
              <a:extLst>
                <a:ext uri="{FF2B5EF4-FFF2-40B4-BE49-F238E27FC236}">
                  <a16:creationId xmlns:a16="http://schemas.microsoft.com/office/drawing/2014/main" id="{E26A0E7B-7370-406C-8F5B-6961542022F0}"/>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ED88CBE-5980-476B-B5D1-6BD6AD798A20}"/>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DDDB3AF-EFAC-490A-8C09-A000F0A3831A}"/>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E800BB7-7BF5-4CDE-9220-EFEAE982A576}"/>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BB240F1-9D90-4668-810F-C534ACE88ED0}"/>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F8307E-01AB-41D1-BE41-676EC87A054A}"/>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646E93E-08D4-4C8E-A481-11186FE9E58B}"/>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7DE7F25-3090-494D-91D9-E4F21E3554A3}"/>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463B567-4C4D-4457-8EB2-15A2AADF8897}"/>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67A1053-018B-497F-A3EC-302E81D4166B}"/>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1E9A7E-4845-42E6-9756-222BE5E5C401}"/>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FEDA7B2-314C-4B64-9A9C-1C872D17EF8D}"/>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F9E5BA9-D69F-4C18-A050-71B3A304A992}"/>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grp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A8CDDA3-F333-4EA8-B68B-A9A2F8F3D603}"/>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grp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534F70E-A2EB-431C-A491-768569728E29}"/>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9272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Big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8AEFD1-E0CB-4930-9FE2-A89975FE1050}"/>
              </a:ext>
            </a:extLst>
          </p:cNvPr>
          <p:cNvSpPr/>
          <p:nvPr userDrawn="1"/>
        </p:nvSpPr>
        <p:spPr bwMode="ltGray">
          <a:xfrm>
            <a:off x="0" y="-2"/>
            <a:ext cx="9144000" cy="51435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ctr"/>
          <a:lstStyle/>
          <a:p>
            <a:pPr algn="l">
              <a:spcBef>
                <a:spcPts val="400"/>
              </a:spcBef>
              <a:spcAft>
                <a:spcPts val="400"/>
              </a:spcAft>
            </a:pPr>
            <a:endParaRPr lang="en-US" sz="1200" noProof="0">
              <a:latin typeface="+mj-lt"/>
            </a:endParaRPr>
          </a:p>
        </p:txBody>
      </p:sp>
      <p:sp>
        <p:nvSpPr>
          <p:cNvPr id="18" name="Picture Placeholder 17">
            <a:extLst>
              <a:ext uri="{FF2B5EF4-FFF2-40B4-BE49-F238E27FC236}">
                <a16:creationId xmlns:a16="http://schemas.microsoft.com/office/drawing/2014/main" id="{4A8CADCE-DAE5-48DB-B24A-E03D1B4E18B8}"/>
              </a:ext>
            </a:extLst>
          </p:cNvPr>
          <p:cNvSpPr>
            <a:spLocks noGrp="1"/>
          </p:cNvSpPr>
          <p:nvPr>
            <p:ph type="pic" sz="quarter" idx="13" hasCustomPrompt="1"/>
          </p:nvPr>
        </p:nvSpPr>
        <p:spPr bwMode="ltGray">
          <a:xfrm>
            <a:off x="0" y="-2"/>
            <a:ext cx="9144000" cy="5143502"/>
          </a:xfrm>
          <a:prstGeom prst="rect">
            <a:avLst/>
          </a:prstGeom>
          <a:noFill/>
        </p:spPr>
        <p:txBody>
          <a:bodyPr wrap="square" tIns="936000" anchor="ctr">
            <a:noAutofit/>
          </a:bodyPr>
          <a:lstStyle>
            <a:lvl1pPr algn="ctr">
              <a:defRPr>
                <a:solidFill>
                  <a:schemeClr val="bg1"/>
                </a:solidFill>
              </a:defRPr>
            </a:lvl1pPr>
          </a:lstStyle>
          <a:p>
            <a:r>
              <a:rPr lang="en-US" noProof="0" dirty="0"/>
              <a:t> </a:t>
            </a:r>
          </a:p>
        </p:txBody>
      </p:sp>
      <p:sp>
        <p:nvSpPr>
          <p:cNvPr id="2" name="Title 1"/>
          <p:cNvSpPr>
            <a:spLocks noGrp="1"/>
          </p:cNvSpPr>
          <p:nvPr>
            <p:ph type="title"/>
          </p:nvPr>
        </p:nvSpPr>
        <p:spPr bwMode="gray">
          <a:xfrm>
            <a:off x="395287" y="1995488"/>
            <a:ext cx="3744913" cy="1728787"/>
          </a:xfrm>
        </p:spPr>
        <p:txBody>
          <a:bodyPr tIns="0"/>
          <a:lstStyle>
            <a:lvl1pPr>
              <a:lnSpc>
                <a:spcPct val="100000"/>
              </a:lnSpc>
              <a:defRPr sz="24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vl6pPr>
              <a:lnSpc>
                <a:spcPct val="100000"/>
              </a:lnSpc>
              <a:defRPr sz="2400">
                <a:solidFill>
                  <a:schemeClr val="bg1"/>
                </a:solidFill>
              </a:defRPr>
            </a:lvl6pPr>
            <a:lvl7pPr>
              <a:lnSpc>
                <a:spcPct val="100000"/>
              </a:lnSpc>
              <a:defRPr sz="2400">
                <a:solidFill>
                  <a:schemeClr val="bg1"/>
                </a:solidFill>
              </a:defRPr>
            </a:lvl7pPr>
            <a:lvl8pPr>
              <a:lnSpc>
                <a:spcPct val="100000"/>
              </a:lnSpc>
              <a:defRPr sz="2400">
                <a:solidFill>
                  <a:schemeClr val="bg1"/>
                </a:solidFill>
              </a:defRPr>
            </a:lvl8pPr>
            <a:lvl9pPr>
              <a:lnSpc>
                <a:spcPct val="100000"/>
              </a:lnSpc>
              <a:defRPr sz="2400">
                <a:solidFill>
                  <a:schemeClr val="bg1"/>
                </a:solidFill>
              </a:defRPr>
            </a:lvl9pPr>
          </a:lstStyle>
          <a:p>
            <a:pPr lvl="0"/>
            <a:r>
              <a:rPr lang="en-US" noProof="0"/>
              <a:t>Click to edit Master title style</a:t>
            </a:r>
          </a:p>
        </p:txBody>
      </p:sp>
      <p:sp>
        <p:nvSpPr>
          <p:cNvPr id="13" name="Subtitle 2">
            <a:extLst>
              <a:ext uri="{FF2B5EF4-FFF2-40B4-BE49-F238E27FC236}">
                <a16:creationId xmlns:a16="http://schemas.microsoft.com/office/drawing/2014/main" id="{AE52FF4B-D376-4481-B1E1-F309DBDFC821}"/>
              </a:ext>
            </a:extLst>
          </p:cNvPr>
          <p:cNvSpPr>
            <a:spLocks noGrp="1"/>
          </p:cNvSpPr>
          <p:nvPr>
            <p:ph type="subTitle" idx="1" hasCustomPrompt="1"/>
          </p:nvPr>
        </p:nvSpPr>
        <p:spPr bwMode="gray">
          <a:xfrm>
            <a:off x="395287" y="1421700"/>
            <a:ext cx="1649124" cy="286450"/>
          </a:xfrm>
          <a:solidFill>
            <a:schemeClr val="accent2"/>
          </a:solidFill>
        </p:spPr>
        <p:txBody>
          <a:bodyPr wrap="none" lIns="180000" tIns="64800" rIns="180000" bIns="36000" anchor="b" anchorCtr="0">
            <a:spAutoFit/>
          </a:bodyPr>
          <a:lstStyle>
            <a:lvl1pPr marL="0" indent="0" algn="l">
              <a:lnSpc>
                <a:spcPct val="100000"/>
              </a:lnSpc>
              <a:spcBef>
                <a:spcPts val="0"/>
              </a:spcBef>
              <a:spcAft>
                <a:spcPts val="0"/>
              </a:spcAft>
              <a:buNone/>
              <a:defRPr sz="1200" b="0">
                <a:solidFill>
                  <a:schemeClr val="tx1"/>
                </a:solidFill>
                <a:latin typeface="+mj-lt"/>
              </a:defRPr>
            </a:lvl1pPr>
            <a:lvl2pPr marL="0" indent="0" algn="l">
              <a:lnSpc>
                <a:spcPct val="100000"/>
              </a:lnSpc>
              <a:spcBef>
                <a:spcPts val="0"/>
              </a:spcBef>
              <a:spcAft>
                <a:spcPts val="0"/>
              </a:spcAft>
              <a:buNone/>
              <a:defRPr sz="1200" b="0">
                <a:solidFill>
                  <a:schemeClr val="tx1"/>
                </a:solidFill>
                <a:latin typeface="+mj-lt"/>
              </a:defRPr>
            </a:lvl2pPr>
            <a:lvl3pPr marL="0" indent="0" algn="l">
              <a:lnSpc>
                <a:spcPct val="100000"/>
              </a:lnSpc>
              <a:spcBef>
                <a:spcPts val="0"/>
              </a:spcBef>
              <a:spcAft>
                <a:spcPts val="0"/>
              </a:spcAft>
              <a:buNone/>
              <a:defRPr sz="1200" b="0">
                <a:solidFill>
                  <a:schemeClr val="tx1"/>
                </a:solidFill>
                <a:latin typeface="+mj-lt"/>
              </a:defRPr>
            </a:lvl3pPr>
            <a:lvl4pPr marL="0" indent="0" algn="l">
              <a:lnSpc>
                <a:spcPct val="100000"/>
              </a:lnSpc>
              <a:spcBef>
                <a:spcPts val="0"/>
              </a:spcBef>
              <a:spcAft>
                <a:spcPts val="0"/>
              </a:spcAft>
              <a:buNone/>
              <a:defRPr sz="1200" b="0">
                <a:solidFill>
                  <a:schemeClr val="tx1"/>
                </a:solidFill>
                <a:latin typeface="+mj-lt"/>
              </a:defRPr>
            </a:lvl4pPr>
            <a:lvl5pPr marL="0" indent="0" algn="l">
              <a:lnSpc>
                <a:spcPct val="100000"/>
              </a:lnSpc>
              <a:spcBef>
                <a:spcPts val="0"/>
              </a:spcBef>
              <a:spcAft>
                <a:spcPts val="0"/>
              </a:spcAft>
              <a:buNone/>
              <a:defRPr sz="1200" b="0">
                <a:solidFill>
                  <a:schemeClr val="tx1"/>
                </a:solidFill>
                <a:latin typeface="+mj-lt"/>
              </a:defRPr>
            </a:lvl5pPr>
            <a:lvl6pPr marL="0" indent="0" algn="l">
              <a:lnSpc>
                <a:spcPct val="100000"/>
              </a:lnSpc>
              <a:spcBef>
                <a:spcPts val="0"/>
              </a:spcBef>
              <a:spcAft>
                <a:spcPts val="0"/>
              </a:spcAft>
              <a:buNone/>
              <a:defRPr sz="1200" b="0">
                <a:solidFill>
                  <a:schemeClr val="tx1"/>
                </a:solidFill>
                <a:latin typeface="+mj-lt"/>
              </a:defRPr>
            </a:lvl6pPr>
            <a:lvl7pPr marL="0" indent="0" algn="l">
              <a:lnSpc>
                <a:spcPct val="100000"/>
              </a:lnSpc>
              <a:spcBef>
                <a:spcPts val="0"/>
              </a:spcBef>
              <a:spcAft>
                <a:spcPts val="0"/>
              </a:spcAft>
              <a:buNone/>
              <a:defRPr sz="1200" b="0" cap="none">
                <a:solidFill>
                  <a:schemeClr val="tx1"/>
                </a:solidFill>
                <a:latin typeface="+mj-lt"/>
              </a:defRPr>
            </a:lvl7pPr>
            <a:lvl8pPr marL="0" indent="0" algn="l">
              <a:lnSpc>
                <a:spcPct val="100000"/>
              </a:lnSpc>
              <a:spcBef>
                <a:spcPts val="0"/>
              </a:spcBef>
              <a:spcAft>
                <a:spcPts val="0"/>
              </a:spcAft>
              <a:buNone/>
              <a:defRPr sz="1200" b="0" cap="none">
                <a:solidFill>
                  <a:schemeClr val="tx1"/>
                </a:solidFill>
                <a:latin typeface="+mj-lt"/>
              </a:defRPr>
            </a:lvl8pPr>
            <a:lvl9pPr marL="0" indent="0" algn="l">
              <a:lnSpc>
                <a:spcPct val="100000"/>
              </a:lnSpc>
              <a:spcBef>
                <a:spcPts val="0"/>
              </a:spcBef>
              <a:spcAft>
                <a:spcPts val="0"/>
              </a:spcAft>
              <a:buNone/>
              <a:defRPr sz="1200" b="0">
                <a:solidFill>
                  <a:schemeClr val="tx1"/>
                </a:solidFill>
                <a:latin typeface="+mj-lt"/>
              </a:defRPr>
            </a:lvl9pPr>
          </a:lstStyle>
          <a:p>
            <a:pPr lvl="0"/>
            <a:r>
              <a:rPr lang="en-US" noProof="0"/>
              <a:t>Click to edit subtitle</a:t>
            </a:r>
          </a:p>
        </p:txBody>
      </p:sp>
      <p:sp>
        <p:nvSpPr>
          <p:cNvPr id="11" name="Date Placeholder 6">
            <a:extLst>
              <a:ext uri="{FF2B5EF4-FFF2-40B4-BE49-F238E27FC236}">
                <a16:creationId xmlns:a16="http://schemas.microsoft.com/office/drawing/2014/main" id="{34568B56-17DA-4C6B-8E8F-30A2C33C9D53}"/>
              </a:ext>
            </a:extLst>
          </p:cNvPr>
          <p:cNvSpPr>
            <a:spLocks noGrp="1"/>
          </p:cNvSpPr>
          <p:nvPr>
            <p:ph type="dt" sz="half" idx="10"/>
          </p:nvPr>
        </p:nvSpPr>
        <p:spPr bwMode="gray">
          <a:xfrm>
            <a:off x="7596188" y="5214837"/>
            <a:ext cx="863600" cy="0"/>
          </a:xfrm>
        </p:spPr>
        <p:txBody>
          <a:bodyPr/>
          <a:lstStyle>
            <a:lvl1pPr>
              <a:defRPr>
                <a:noFill/>
              </a:defRPr>
            </a:lvl1pPr>
          </a:lstStyle>
          <a:p>
            <a:fld id="{1D137C70-2316-4181-83CE-26A833B350CD}" type="datetime1">
              <a:rPr lang="de-DE" noProof="0" smtClean="0"/>
              <a:t>05.03.2024</a:t>
            </a:fld>
            <a:endParaRPr lang="en-US" noProof="0"/>
          </a:p>
        </p:txBody>
      </p:sp>
      <p:sp>
        <p:nvSpPr>
          <p:cNvPr id="14" name="Footer Placeholder 7">
            <a:extLst>
              <a:ext uri="{FF2B5EF4-FFF2-40B4-BE49-F238E27FC236}">
                <a16:creationId xmlns:a16="http://schemas.microsoft.com/office/drawing/2014/main" id="{974030AF-F04E-473F-AA83-4A80AC8631B5}"/>
              </a:ext>
            </a:extLst>
          </p:cNvPr>
          <p:cNvSpPr>
            <a:spLocks noGrp="1"/>
          </p:cNvSpPr>
          <p:nvPr>
            <p:ph type="ftr" sz="quarter" idx="11"/>
          </p:nvPr>
        </p:nvSpPr>
        <p:spPr bwMode="gray">
          <a:xfrm>
            <a:off x="395288" y="5214837"/>
            <a:ext cx="4032250" cy="0"/>
          </a:xfrm>
        </p:spPr>
        <p:txBody>
          <a:bodyPr/>
          <a:lstStyle>
            <a:lvl1pPr>
              <a:defRPr>
                <a:noFill/>
              </a:defRPr>
            </a:lvl1pPr>
          </a:lstStyle>
          <a:p>
            <a:r>
              <a:rPr lang="en-US" noProof="0"/>
              <a:t>Hella Gutmann  |  Name </a:t>
            </a:r>
          </a:p>
        </p:txBody>
      </p:sp>
      <p:sp>
        <p:nvSpPr>
          <p:cNvPr id="15" name="Slide Number Placeholder 8">
            <a:extLst>
              <a:ext uri="{FF2B5EF4-FFF2-40B4-BE49-F238E27FC236}">
                <a16:creationId xmlns:a16="http://schemas.microsoft.com/office/drawing/2014/main" id="{A7CE3CB9-28AE-4852-923A-3852736C7B07}"/>
              </a:ext>
            </a:extLst>
          </p:cNvPr>
          <p:cNvSpPr>
            <a:spLocks noGrp="1"/>
          </p:cNvSpPr>
          <p:nvPr>
            <p:ph type="sldNum" sz="quarter" idx="12"/>
          </p:nvPr>
        </p:nvSpPr>
        <p:spPr bwMode="gray">
          <a:xfrm>
            <a:off x="8459788" y="5214837"/>
            <a:ext cx="288924" cy="0"/>
          </a:xfrm>
        </p:spPr>
        <p:txBody>
          <a:bodyPr/>
          <a:lstStyle>
            <a:lvl1pPr>
              <a:defRPr>
                <a:noFill/>
              </a:defRPr>
            </a:lvl1pPr>
          </a:lstStyle>
          <a:p>
            <a:fld id="{CB79EAA0-2A0C-40D4-B3F7-D2C6F6B35D88}" type="slidenum">
              <a:rPr lang="en-US" noProof="0" smtClean="0"/>
              <a:pPr/>
              <a:t>‹nr.›</a:t>
            </a:fld>
            <a:endParaRPr lang="en-US" noProof="0"/>
          </a:p>
        </p:txBody>
      </p:sp>
      <p:sp>
        <p:nvSpPr>
          <p:cNvPr id="33" name="SmartArt Placeholder 33">
            <a:extLst>
              <a:ext uri="{FF2B5EF4-FFF2-40B4-BE49-F238E27FC236}">
                <a16:creationId xmlns:a16="http://schemas.microsoft.com/office/drawing/2014/main" id="{F5A8B47A-4148-4C31-BC99-5066DE15F016}"/>
              </a:ext>
            </a:extLst>
          </p:cNvPr>
          <p:cNvSpPr>
            <a:spLocks noGrp="1"/>
          </p:cNvSpPr>
          <p:nvPr>
            <p:ph type="dgm" sz="quarter" idx="16" hasCustomPrompt="1"/>
          </p:nvPr>
        </p:nvSpPr>
        <p:spPr bwMode="gray">
          <a:xfrm>
            <a:off x="7596188" y="268288"/>
            <a:ext cx="1150939" cy="218904"/>
          </a:xfrm>
          <a:custGeom>
            <a:avLst/>
            <a:gdLst>
              <a:gd name="connsiteX0" fmla="*/ 62253 w 1439864"/>
              <a:gd name="connsiteY0" fmla="*/ 186405 h 273856"/>
              <a:gd name="connsiteX1" fmla="*/ 198616 w 1439864"/>
              <a:gd name="connsiteY1" fmla="*/ 194663 h 273856"/>
              <a:gd name="connsiteX2" fmla="*/ 319805 w 1439864"/>
              <a:gd name="connsiteY2" fmla="*/ 196216 h 273856"/>
              <a:gd name="connsiteX3" fmla="*/ 322346 w 1439864"/>
              <a:gd name="connsiteY3" fmla="*/ 198122 h 273856"/>
              <a:gd name="connsiteX4" fmla="*/ 321428 w 1439864"/>
              <a:gd name="connsiteY4" fmla="*/ 201156 h 273856"/>
              <a:gd name="connsiteX5" fmla="*/ 316205 w 1439864"/>
              <a:gd name="connsiteY5" fmla="*/ 204898 h 273856"/>
              <a:gd name="connsiteX6" fmla="*/ 196782 w 1439864"/>
              <a:gd name="connsiteY6" fmla="*/ 238141 h 273856"/>
              <a:gd name="connsiteX7" fmla="*/ 77358 w 1439864"/>
              <a:gd name="connsiteY7" fmla="*/ 204898 h 273856"/>
              <a:gd name="connsiteX8" fmla="*/ 60206 w 1439864"/>
              <a:gd name="connsiteY8" fmla="*/ 191064 h 273856"/>
              <a:gd name="connsiteX9" fmla="*/ 59571 w 1439864"/>
              <a:gd name="connsiteY9" fmla="*/ 188029 h 273856"/>
              <a:gd name="connsiteX10" fmla="*/ 62253 w 1439864"/>
              <a:gd name="connsiteY10" fmla="*/ 186405 h 273856"/>
              <a:gd name="connsiteX11" fmla="*/ 1084839 w 1439864"/>
              <a:gd name="connsiteY11" fmla="*/ 120200 h 273856"/>
              <a:gd name="connsiteX12" fmla="*/ 1074464 w 1439864"/>
              <a:gd name="connsiteY12" fmla="*/ 150479 h 273856"/>
              <a:gd name="connsiteX13" fmla="*/ 1094862 w 1439864"/>
              <a:gd name="connsiteY13" fmla="*/ 150479 h 273856"/>
              <a:gd name="connsiteX14" fmla="*/ 1084839 w 1439864"/>
              <a:gd name="connsiteY14" fmla="*/ 120200 h 273856"/>
              <a:gd name="connsiteX15" fmla="*/ 360389 w 1439864"/>
              <a:gd name="connsiteY15" fmla="*/ 109471 h 273856"/>
              <a:gd name="connsiteX16" fmla="*/ 351990 w 1439864"/>
              <a:gd name="connsiteY16" fmla="*/ 109541 h 273856"/>
              <a:gd name="connsiteX17" fmla="*/ 347967 w 1439864"/>
              <a:gd name="connsiteY17" fmla="*/ 109612 h 273856"/>
              <a:gd name="connsiteX18" fmla="*/ 343732 w 1439864"/>
              <a:gd name="connsiteY18" fmla="*/ 109683 h 273856"/>
              <a:gd name="connsiteX19" fmla="*/ 343520 w 1439864"/>
              <a:gd name="connsiteY19" fmla="*/ 109683 h 273856"/>
              <a:gd name="connsiteX20" fmla="*/ 335544 w 1439864"/>
              <a:gd name="connsiteY20" fmla="*/ 109753 h 273856"/>
              <a:gd name="connsiteX21" fmla="*/ 331662 w 1439864"/>
              <a:gd name="connsiteY21" fmla="*/ 109824 h 273856"/>
              <a:gd name="connsiteX22" fmla="*/ 327427 w 1439864"/>
              <a:gd name="connsiteY22" fmla="*/ 109894 h 273856"/>
              <a:gd name="connsiteX23" fmla="*/ 326933 w 1439864"/>
              <a:gd name="connsiteY23" fmla="*/ 109894 h 273856"/>
              <a:gd name="connsiteX24" fmla="*/ 327003 w 1439864"/>
              <a:gd name="connsiteY24" fmla="*/ 110388 h 273856"/>
              <a:gd name="connsiteX25" fmla="*/ 327497 w 1439864"/>
              <a:gd name="connsiteY25" fmla="*/ 116317 h 273856"/>
              <a:gd name="connsiteX26" fmla="*/ 327850 w 1439864"/>
              <a:gd name="connsiteY26" fmla="*/ 122246 h 273856"/>
              <a:gd name="connsiteX27" fmla="*/ 328062 w 1439864"/>
              <a:gd name="connsiteY27" fmla="*/ 128175 h 273856"/>
              <a:gd name="connsiteX28" fmla="*/ 328204 w 1439864"/>
              <a:gd name="connsiteY28" fmla="*/ 134104 h 273856"/>
              <a:gd name="connsiteX29" fmla="*/ 328204 w 1439864"/>
              <a:gd name="connsiteY29" fmla="*/ 134527 h 273856"/>
              <a:gd name="connsiteX30" fmla="*/ 332791 w 1439864"/>
              <a:gd name="connsiteY30" fmla="*/ 134527 h 273856"/>
              <a:gd name="connsiteX31" fmla="*/ 336885 w 1439864"/>
              <a:gd name="connsiteY31" fmla="*/ 134527 h 273856"/>
              <a:gd name="connsiteX32" fmla="*/ 345143 w 1439864"/>
              <a:gd name="connsiteY32" fmla="*/ 134527 h 273856"/>
              <a:gd name="connsiteX33" fmla="*/ 349237 w 1439864"/>
              <a:gd name="connsiteY33" fmla="*/ 134527 h 273856"/>
              <a:gd name="connsiteX34" fmla="*/ 353472 w 1439864"/>
              <a:gd name="connsiteY34" fmla="*/ 134527 h 273856"/>
              <a:gd name="connsiteX35" fmla="*/ 361941 w 1439864"/>
              <a:gd name="connsiteY35" fmla="*/ 134527 h 273856"/>
              <a:gd name="connsiteX36" fmla="*/ 362436 w 1439864"/>
              <a:gd name="connsiteY36" fmla="*/ 134527 h 273856"/>
              <a:gd name="connsiteX37" fmla="*/ 362436 w 1439864"/>
              <a:gd name="connsiteY37" fmla="*/ 133892 h 273856"/>
              <a:gd name="connsiteX38" fmla="*/ 362294 w 1439864"/>
              <a:gd name="connsiteY38" fmla="*/ 127892 h 273856"/>
              <a:gd name="connsiteX39" fmla="*/ 362012 w 1439864"/>
              <a:gd name="connsiteY39" fmla="*/ 121893 h 273856"/>
              <a:gd name="connsiteX40" fmla="*/ 361518 w 1439864"/>
              <a:gd name="connsiteY40" fmla="*/ 115894 h 273856"/>
              <a:gd name="connsiteX41" fmla="*/ 360882 w 1439864"/>
              <a:gd name="connsiteY41" fmla="*/ 109894 h 273856"/>
              <a:gd name="connsiteX42" fmla="*/ 360812 w 1439864"/>
              <a:gd name="connsiteY42" fmla="*/ 109471 h 273856"/>
              <a:gd name="connsiteX43" fmla="*/ 96625 w 1439864"/>
              <a:gd name="connsiteY43" fmla="*/ 99167 h 273856"/>
              <a:gd name="connsiteX44" fmla="*/ 97048 w 1439864"/>
              <a:gd name="connsiteY44" fmla="*/ 99167 h 273856"/>
              <a:gd name="connsiteX45" fmla="*/ 97895 w 1439864"/>
              <a:gd name="connsiteY45" fmla="*/ 99520 h 273856"/>
              <a:gd name="connsiteX46" fmla="*/ 98178 w 1439864"/>
              <a:gd name="connsiteY46" fmla="*/ 100367 h 273856"/>
              <a:gd name="connsiteX47" fmla="*/ 96766 w 1439864"/>
              <a:gd name="connsiteY47" fmla="*/ 116883 h 273856"/>
              <a:gd name="connsiteX48" fmla="*/ 96201 w 1439864"/>
              <a:gd name="connsiteY48" fmla="*/ 135163 h 273856"/>
              <a:gd name="connsiteX49" fmla="*/ 96766 w 1439864"/>
              <a:gd name="connsiteY49" fmla="*/ 153444 h 273856"/>
              <a:gd name="connsiteX50" fmla="*/ 98178 w 1439864"/>
              <a:gd name="connsiteY50" fmla="*/ 170030 h 273856"/>
              <a:gd name="connsiteX51" fmla="*/ 97895 w 1439864"/>
              <a:gd name="connsiteY51" fmla="*/ 170877 h 273856"/>
              <a:gd name="connsiteX52" fmla="*/ 97119 w 1439864"/>
              <a:gd name="connsiteY52" fmla="*/ 171230 h 273856"/>
              <a:gd name="connsiteX53" fmla="*/ 97048 w 1439864"/>
              <a:gd name="connsiteY53" fmla="*/ 171230 h 273856"/>
              <a:gd name="connsiteX54" fmla="*/ 94507 w 1439864"/>
              <a:gd name="connsiteY54" fmla="*/ 171160 h 273856"/>
              <a:gd name="connsiteX55" fmla="*/ 90202 w 1439864"/>
              <a:gd name="connsiteY55" fmla="*/ 171018 h 273856"/>
              <a:gd name="connsiteX56" fmla="*/ 85897 w 1439864"/>
              <a:gd name="connsiteY56" fmla="*/ 170877 h 273856"/>
              <a:gd name="connsiteX57" fmla="*/ 82932 w 1439864"/>
              <a:gd name="connsiteY57" fmla="*/ 170807 h 273856"/>
              <a:gd name="connsiteX58" fmla="*/ 81874 w 1439864"/>
              <a:gd name="connsiteY58" fmla="*/ 169889 h 273856"/>
              <a:gd name="connsiteX59" fmla="*/ 81097 w 1439864"/>
              <a:gd name="connsiteY59" fmla="*/ 163678 h 273856"/>
              <a:gd name="connsiteX60" fmla="*/ 80391 w 1439864"/>
              <a:gd name="connsiteY60" fmla="*/ 156126 h 273856"/>
              <a:gd name="connsiteX61" fmla="*/ 79898 w 1439864"/>
              <a:gd name="connsiteY61" fmla="*/ 148644 h 273856"/>
              <a:gd name="connsiteX62" fmla="*/ 79615 w 1439864"/>
              <a:gd name="connsiteY62" fmla="*/ 141092 h 273856"/>
              <a:gd name="connsiteX63" fmla="*/ 79615 w 1439864"/>
              <a:gd name="connsiteY63" fmla="*/ 140669 h 273856"/>
              <a:gd name="connsiteX64" fmla="*/ 79191 w 1439864"/>
              <a:gd name="connsiteY64" fmla="*/ 140669 h 273856"/>
              <a:gd name="connsiteX65" fmla="*/ 73475 w 1439864"/>
              <a:gd name="connsiteY65" fmla="*/ 140669 h 273856"/>
              <a:gd name="connsiteX66" fmla="*/ 70722 w 1439864"/>
              <a:gd name="connsiteY66" fmla="*/ 140669 h 273856"/>
              <a:gd name="connsiteX67" fmla="*/ 67828 w 1439864"/>
              <a:gd name="connsiteY67" fmla="*/ 140669 h 273856"/>
              <a:gd name="connsiteX68" fmla="*/ 67758 w 1439864"/>
              <a:gd name="connsiteY68" fmla="*/ 140669 h 273856"/>
              <a:gd name="connsiteX69" fmla="*/ 62252 w 1439864"/>
              <a:gd name="connsiteY69" fmla="*/ 140669 h 273856"/>
              <a:gd name="connsiteX70" fmla="*/ 56676 w 1439864"/>
              <a:gd name="connsiteY70" fmla="*/ 140669 h 273856"/>
              <a:gd name="connsiteX71" fmla="*/ 56182 w 1439864"/>
              <a:gd name="connsiteY71" fmla="*/ 140669 h 273856"/>
              <a:gd name="connsiteX72" fmla="*/ 56182 w 1439864"/>
              <a:gd name="connsiteY72" fmla="*/ 141163 h 273856"/>
              <a:gd name="connsiteX73" fmla="*/ 56535 w 1439864"/>
              <a:gd name="connsiteY73" fmla="*/ 148503 h 273856"/>
              <a:gd name="connsiteX74" fmla="*/ 57170 w 1439864"/>
              <a:gd name="connsiteY74" fmla="*/ 155844 h 273856"/>
              <a:gd name="connsiteX75" fmla="*/ 58017 w 1439864"/>
              <a:gd name="connsiteY75" fmla="*/ 163184 h 273856"/>
              <a:gd name="connsiteX76" fmla="*/ 58864 w 1439864"/>
              <a:gd name="connsiteY76" fmla="*/ 168689 h 273856"/>
              <a:gd name="connsiteX77" fmla="*/ 58582 w 1439864"/>
              <a:gd name="connsiteY77" fmla="*/ 169607 h 273856"/>
              <a:gd name="connsiteX78" fmla="*/ 57735 w 1439864"/>
              <a:gd name="connsiteY78" fmla="*/ 169960 h 273856"/>
              <a:gd name="connsiteX79" fmla="*/ 55829 w 1439864"/>
              <a:gd name="connsiteY79" fmla="*/ 169889 h 273856"/>
              <a:gd name="connsiteX80" fmla="*/ 55547 w 1439864"/>
              <a:gd name="connsiteY80" fmla="*/ 169889 h 273856"/>
              <a:gd name="connsiteX81" fmla="*/ 51453 w 1439864"/>
              <a:gd name="connsiteY81" fmla="*/ 169748 h 273856"/>
              <a:gd name="connsiteX82" fmla="*/ 47430 w 1439864"/>
              <a:gd name="connsiteY82" fmla="*/ 169607 h 273856"/>
              <a:gd name="connsiteX83" fmla="*/ 44607 w 1439864"/>
              <a:gd name="connsiteY83" fmla="*/ 169466 h 273856"/>
              <a:gd name="connsiteX84" fmla="*/ 43619 w 1439864"/>
              <a:gd name="connsiteY84" fmla="*/ 168548 h 273856"/>
              <a:gd name="connsiteX85" fmla="*/ 41360 w 1439864"/>
              <a:gd name="connsiteY85" fmla="*/ 152526 h 273856"/>
              <a:gd name="connsiteX86" fmla="*/ 40513 w 1439864"/>
              <a:gd name="connsiteY86" fmla="*/ 135375 h 273856"/>
              <a:gd name="connsiteX87" fmla="*/ 41360 w 1439864"/>
              <a:gd name="connsiteY87" fmla="*/ 118223 h 273856"/>
              <a:gd name="connsiteX88" fmla="*/ 43689 w 1439864"/>
              <a:gd name="connsiteY88" fmla="*/ 102202 h 273856"/>
              <a:gd name="connsiteX89" fmla="*/ 44677 w 1439864"/>
              <a:gd name="connsiteY89" fmla="*/ 101285 h 273856"/>
              <a:gd name="connsiteX90" fmla="*/ 45383 w 1439864"/>
              <a:gd name="connsiteY90" fmla="*/ 101285 h 273856"/>
              <a:gd name="connsiteX91" fmla="*/ 47501 w 1439864"/>
              <a:gd name="connsiteY91" fmla="*/ 101214 h 273856"/>
              <a:gd name="connsiteX92" fmla="*/ 51524 w 1439864"/>
              <a:gd name="connsiteY92" fmla="*/ 101073 h 273856"/>
              <a:gd name="connsiteX93" fmla="*/ 55547 w 1439864"/>
              <a:gd name="connsiteY93" fmla="*/ 100931 h 273856"/>
              <a:gd name="connsiteX94" fmla="*/ 57876 w 1439864"/>
              <a:gd name="connsiteY94" fmla="*/ 100720 h 273856"/>
              <a:gd name="connsiteX95" fmla="*/ 58723 w 1439864"/>
              <a:gd name="connsiteY95" fmla="*/ 101073 h 273856"/>
              <a:gd name="connsiteX96" fmla="*/ 59005 w 1439864"/>
              <a:gd name="connsiteY96" fmla="*/ 101990 h 273856"/>
              <a:gd name="connsiteX97" fmla="*/ 58229 w 1439864"/>
              <a:gd name="connsiteY97" fmla="*/ 106931 h 273856"/>
              <a:gd name="connsiteX98" fmla="*/ 57382 w 1439864"/>
              <a:gd name="connsiteY98" fmla="*/ 113707 h 273856"/>
              <a:gd name="connsiteX99" fmla="*/ 56747 w 1439864"/>
              <a:gd name="connsiteY99" fmla="*/ 120482 h 273856"/>
              <a:gd name="connsiteX100" fmla="*/ 56323 w 1439864"/>
              <a:gd name="connsiteY100" fmla="*/ 127259 h 273856"/>
              <a:gd name="connsiteX101" fmla="*/ 56323 w 1439864"/>
              <a:gd name="connsiteY101" fmla="*/ 127752 h 273856"/>
              <a:gd name="connsiteX102" fmla="*/ 56817 w 1439864"/>
              <a:gd name="connsiteY102" fmla="*/ 127752 h 273856"/>
              <a:gd name="connsiteX103" fmla="*/ 62322 w 1439864"/>
              <a:gd name="connsiteY103" fmla="*/ 127470 h 273856"/>
              <a:gd name="connsiteX104" fmla="*/ 67898 w 1439864"/>
              <a:gd name="connsiteY104" fmla="*/ 127399 h 273856"/>
              <a:gd name="connsiteX105" fmla="*/ 69734 w 1439864"/>
              <a:gd name="connsiteY105" fmla="*/ 127399 h 273856"/>
              <a:gd name="connsiteX106" fmla="*/ 73545 w 1439864"/>
              <a:gd name="connsiteY106" fmla="*/ 127329 h 273856"/>
              <a:gd name="connsiteX107" fmla="*/ 79262 w 1439864"/>
              <a:gd name="connsiteY107" fmla="*/ 127259 h 273856"/>
              <a:gd name="connsiteX108" fmla="*/ 79686 w 1439864"/>
              <a:gd name="connsiteY108" fmla="*/ 127259 h 273856"/>
              <a:gd name="connsiteX109" fmla="*/ 79686 w 1439864"/>
              <a:gd name="connsiteY109" fmla="*/ 126835 h 273856"/>
              <a:gd name="connsiteX110" fmla="*/ 79968 w 1439864"/>
              <a:gd name="connsiteY110" fmla="*/ 119989 h 273856"/>
              <a:gd name="connsiteX111" fmla="*/ 80462 w 1439864"/>
              <a:gd name="connsiteY111" fmla="*/ 113071 h 273856"/>
              <a:gd name="connsiteX112" fmla="*/ 81168 w 1439864"/>
              <a:gd name="connsiteY112" fmla="*/ 106155 h 273856"/>
              <a:gd name="connsiteX113" fmla="*/ 81874 w 1439864"/>
              <a:gd name="connsiteY113" fmla="*/ 100508 h 273856"/>
              <a:gd name="connsiteX114" fmla="*/ 82932 w 1439864"/>
              <a:gd name="connsiteY114" fmla="*/ 99590 h 273856"/>
              <a:gd name="connsiteX115" fmla="*/ 85614 w 1439864"/>
              <a:gd name="connsiteY115" fmla="*/ 99520 h 273856"/>
              <a:gd name="connsiteX116" fmla="*/ 85897 w 1439864"/>
              <a:gd name="connsiteY116" fmla="*/ 99520 h 273856"/>
              <a:gd name="connsiteX117" fmla="*/ 88014 w 1439864"/>
              <a:gd name="connsiteY117" fmla="*/ 99449 h 273856"/>
              <a:gd name="connsiteX118" fmla="*/ 90202 w 1439864"/>
              <a:gd name="connsiteY118" fmla="*/ 99379 h 273856"/>
              <a:gd name="connsiteX119" fmla="*/ 92461 w 1439864"/>
              <a:gd name="connsiteY119" fmla="*/ 99308 h 273856"/>
              <a:gd name="connsiteX120" fmla="*/ 94507 w 1439864"/>
              <a:gd name="connsiteY120" fmla="*/ 99237 h 273856"/>
              <a:gd name="connsiteX121" fmla="*/ 163043 w 1439864"/>
              <a:gd name="connsiteY121" fmla="*/ 97331 h 273856"/>
              <a:gd name="connsiteX122" fmla="*/ 163819 w 1439864"/>
              <a:gd name="connsiteY122" fmla="*/ 97684 h 273856"/>
              <a:gd name="connsiteX123" fmla="*/ 164172 w 1439864"/>
              <a:gd name="connsiteY123" fmla="*/ 98460 h 273856"/>
              <a:gd name="connsiteX124" fmla="*/ 164102 w 1439864"/>
              <a:gd name="connsiteY124" fmla="*/ 100860 h 273856"/>
              <a:gd name="connsiteX125" fmla="*/ 164031 w 1439864"/>
              <a:gd name="connsiteY125" fmla="*/ 103542 h 273856"/>
              <a:gd name="connsiteX126" fmla="*/ 163961 w 1439864"/>
              <a:gd name="connsiteY126" fmla="*/ 104883 h 273856"/>
              <a:gd name="connsiteX127" fmla="*/ 163890 w 1439864"/>
              <a:gd name="connsiteY127" fmla="*/ 108906 h 273856"/>
              <a:gd name="connsiteX128" fmla="*/ 163819 w 1439864"/>
              <a:gd name="connsiteY128" fmla="*/ 111447 h 273856"/>
              <a:gd name="connsiteX129" fmla="*/ 162761 w 1439864"/>
              <a:gd name="connsiteY129" fmla="*/ 112506 h 273856"/>
              <a:gd name="connsiteX130" fmla="*/ 154221 w 1439864"/>
              <a:gd name="connsiteY130" fmla="*/ 112647 h 273856"/>
              <a:gd name="connsiteX131" fmla="*/ 144339 w 1439864"/>
              <a:gd name="connsiteY131" fmla="*/ 112859 h 273856"/>
              <a:gd name="connsiteX132" fmla="*/ 138975 w 1439864"/>
              <a:gd name="connsiteY132" fmla="*/ 112929 h 273856"/>
              <a:gd name="connsiteX133" fmla="*/ 134598 w 1439864"/>
              <a:gd name="connsiteY133" fmla="*/ 113000 h 273856"/>
              <a:gd name="connsiteX134" fmla="*/ 124999 w 1439864"/>
              <a:gd name="connsiteY134" fmla="*/ 113141 h 273856"/>
              <a:gd name="connsiteX135" fmla="*/ 124576 w 1439864"/>
              <a:gd name="connsiteY135" fmla="*/ 113141 h 273856"/>
              <a:gd name="connsiteX136" fmla="*/ 124576 w 1439864"/>
              <a:gd name="connsiteY136" fmla="*/ 113565 h 273856"/>
              <a:gd name="connsiteX137" fmla="*/ 124435 w 1439864"/>
              <a:gd name="connsiteY137" fmla="*/ 116812 h 273856"/>
              <a:gd name="connsiteX138" fmla="*/ 124294 w 1439864"/>
              <a:gd name="connsiteY138" fmla="*/ 120129 h 273856"/>
              <a:gd name="connsiteX139" fmla="*/ 124152 w 1439864"/>
              <a:gd name="connsiteY139" fmla="*/ 123375 h 273856"/>
              <a:gd name="connsiteX140" fmla="*/ 124012 w 1439864"/>
              <a:gd name="connsiteY140" fmla="*/ 126693 h 273856"/>
              <a:gd name="connsiteX141" fmla="*/ 124012 w 1439864"/>
              <a:gd name="connsiteY141" fmla="*/ 127187 h 273856"/>
              <a:gd name="connsiteX142" fmla="*/ 124505 w 1439864"/>
              <a:gd name="connsiteY142" fmla="*/ 127187 h 273856"/>
              <a:gd name="connsiteX143" fmla="*/ 129093 w 1439864"/>
              <a:gd name="connsiteY143" fmla="*/ 127187 h 273856"/>
              <a:gd name="connsiteX144" fmla="*/ 133328 w 1439864"/>
              <a:gd name="connsiteY144" fmla="*/ 127117 h 273856"/>
              <a:gd name="connsiteX145" fmla="*/ 142221 w 1439864"/>
              <a:gd name="connsiteY145" fmla="*/ 127046 h 273856"/>
              <a:gd name="connsiteX146" fmla="*/ 151538 w 1439864"/>
              <a:gd name="connsiteY146" fmla="*/ 127187 h 273856"/>
              <a:gd name="connsiteX147" fmla="*/ 159161 w 1439864"/>
              <a:gd name="connsiteY147" fmla="*/ 127117 h 273856"/>
              <a:gd name="connsiteX148" fmla="*/ 159938 w 1439864"/>
              <a:gd name="connsiteY148" fmla="*/ 127470 h 273856"/>
              <a:gd name="connsiteX149" fmla="*/ 160290 w 1439864"/>
              <a:gd name="connsiteY149" fmla="*/ 128246 h 273856"/>
              <a:gd name="connsiteX150" fmla="*/ 160290 w 1439864"/>
              <a:gd name="connsiteY150" fmla="*/ 130575 h 273856"/>
              <a:gd name="connsiteX151" fmla="*/ 160290 w 1439864"/>
              <a:gd name="connsiteY151" fmla="*/ 134457 h 273856"/>
              <a:gd name="connsiteX152" fmla="*/ 160290 w 1439864"/>
              <a:gd name="connsiteY152" fmla="*/ 138339 h 273856"/>
              <a:gd name="connsiteX153" fmla="*/ 160290 w 1439864"/>
              <a:gd name="connsiteY153" fmla="*/ 140669 h 273856"/>
              <a:gd name="connsiteX154" fmla="*/ 159938 w 1439864"/>
              <a:gd name="connsiteY154" fmla="*/ 141444 h 273856"/>
              <a:gd name="connsiteX155" fmla="*/ 159161 w 1439864"/>
              <a:gd name="connsiteY155" fmla="*/ 141798 h 273856"/>
              <a:gd name="connsiteX156" fmla="*/ 151538 w 1439864"/>
              <a:gd name="connsiteY156" fmla="*/ 141727 h 273856"/>
              <a:gd name="connsiteX157" fmla="*/ 142504 w 1439864"/>
              <a:gd name="connsiteY157" fmla="*/ 141656 h 273856"/>
              <a:gd name="connsiteX158" fmla="*/ 133611 w 1439864"/>
              <a:gd name="connsiteY158" fmla="*/ 141586 h 273856"/>
              <a:gd name="connsiteX159" fmla="*/ 124787 w 1439864"/>
              <a:gd name="connsiteY159" fmla="*/ 141515 h 273856"/>
              <a:gd name="connsiteX160" fmla="*/ 124294 w 1439864"/>
              <a:gd name="connsiteY160" fmla="*/ 141515 h 273856"/>
              <a:gd name="connsiteX161" fmla="*/ 124294 w 1439864"/>
              <a:gd name="connsiteY161" fmla="*/ 142009 h 273856"/>
              <a:gd name="connsiteX162" fmla="*/ 124364 w 1439864"/>
              <a:gd name="connsiteY162" fmla="*/ 145609 h 273856"/>
              <a:gd name="connsiteX163" fmla="*/ 124435 w 1439864"/>
              <a:gd name="connsiteY163" fmla="*/ 149209 h 273856"/>
              <a:gd name="connsiteX164" fmla="*/ 124576 w 1439864"/>
              <a:gd name="connsiteY164" fmla="*/ 152809 h 273856"/>
              <a:gd name="connsiteX165" fmla="*/ 124717 w 1439864"/>
              <a:gd name="connsiteY165" fmla="*/ 156408 h 273856"/>
              <a:gd name="connsiteX166" fmla="*/ 124717 w 1439864"/>
              <a:gd name="connsiteY166" fmla="*/ 156832 h 273856"/>
              <a:gd name="connsiteX167" fmla="*/ 125140 w 1439864"/>
              <a:gd name="connsiteY167" fmla="*/ 156832 h 273856"/>
              <a:gd name="connsiteX168" fmla="*/ 131987 w 1439864"/>
              <a:gd name="connsiteY168" fmla="*/ 156972 h 273856"/>
              <a:gd name="connsiteX169" fmla="*/ 134951 w 1439864"/>
              <a:gd name="connsiteY169" fmla="*/ 157043 h 273856"/>
              <a:gd name="connsiteX170" fmla="*/ 140386 w 1439864"/>
              <a:gd name="connsiteY170" fmla="*/ 157114 h 273856"/>
              <a:gd name="connsiteX171" fmla="*/ 144904 w 1439864"/>
              <a:gd name="connsiteY171" fmla="*/ 157184 h 273856"/>
              <a:gd name="connsiteX172" fmla="*/ 155067 w 1439864"/>
              <a:gd name="connsiteY172" fmla="*/ 157326 h 273856"/>
              <a:gd name="connsiteX173" fmla="*/ 163890 w 1439864"/>
              <a:gd name="connsiteY173" fmla="*/ 157467 h 273856"/>
              <a:gd name="connsiteX174" fmla="*/ 164949 w 1439864"/>
              <a:gd name="connsiteY174" fmla="*/ 158526 h 273856"/>
              <a:gd name="connsiteX175" fmla="*/ 165019 w 1439864"/>
              <a:gd name="connsiteY175" fmla="*/ 161349 h 273856"/>
              <a:gd name="connsiteX176" fmla="*/ 165090 w 1439864"/>
              <a:gd name="connsiteY176" fmla="*/ 165724 h 273856"/>
              <a:gd name="connsiteX177" fmla="*/ 165231 w 1439864"/>
              <a:gd name="connsiteY177" fmla="*/ 170101 h 273856"/>
              <a:gd name="connsiteX178" fmla="*/ 165302 w 1439864"/>
              <a:gd name="connsiteY178" fmla="*/ 172783 h 273856"/>
              <a:gd name="connsiteX179" fmla="*/ 164949 w 1439864"/>
              <a:gd name="connsiteY179" fmla="*/ 173559 h 273856"/>
              <a:gd name="connsiteX180" fmla="*/ 164172 w 1439864"/>
              <a:gd name="connsiteY180" fmla="*/ 173912 h 273856"/>
              <a:gd name="connsiteX181" fmla="*/ 150973 w 1439864"/>
              <a:gd name="connsiteY181" fmla="*/ 173489 h 273856"/>
              <a:gd name="connsiteX182" fmla="*/ 136434 w 1439864"/>
              <a:gd name="connsiteY182" fmla="*/ 172995 h 273856"/>
              <a:gd name="connsiteX183" fmla="*/ 133257 w 1439864"/>
              <a:gd name="connsiteY183" fmla="*/ 172854 h 273856"/>
              <a:gd name="connsiteX184" fmla="*/ 122176 w 1439864"/>
              <a:gd name="connsiteY184" fmla="*/ 172500 h 273856"/>
              <a:gd name="connsiteX185" fmla="*/ 109542 w 1439864"/>
              <a:gd name="connsiteY185" fmla="*/ 172077 h 273856"/>
              <a:gd name="connsiteX186" fmla="*/ 108484 w 1439864"/>
              <a:gd name="connsiteY186" fmla="*/ 171089 h 273856"/>
              <a:gd name="connsiteX187" fmla="*/ 107142 w 1439864"/>
              <a:gd name="connsiteY187" fmla="*/ 154008 h 273856"/>
              <a:gd name="connsiteX188" fmla="*/ 106648 w 1439864"/>
              <a:gd name="connsiteY188" fmla="*/ 135586 h 273856"/>
              <a:gd name="connsiteX189" fmla="*/ 107142 w 1439864"/>
              <a:gd name="connsiteY189" fmla="*/ 117164 h 273856"/>
              <a:gd name="connsiteX190" fmla="*/ 108484 w 1439864"/>
              <a:gd name="connsiteY190" fmla="*/ 100084 h 273856"/>
              <a:gd name="connsiteX191" fmla="*/ 109542 w 1439864"/>
              <a:gd name="connsiteY191" fmla="*/ 99095 h 273856"/>
              <a:gd name="connsiteX192" fmla="*/ 121894 w 1439864"/>
              <a:gd name="connsiteY192" fmla="*/ 98672 h 273856"/>
              <a:gd name="connsiteX193" fmla="*/ 135869 w 1439864"/>
              <a:gd name="connsiteY193" fmla="*/ 98178 h 273856"/>
              <a:gd name="connsiteX194" fmla="*/ 150126 w 1439864"/>
              <a:gd name="connsiteY194" fmla="*/ 97755 h 273856"/>
              <a:gd name="connsiteX195" fmla="*/ 163043 w 1439864"/>
              <a:gd name="connsiteY195" fmla="*/ 97331 h 273856"/>
              <a:gd name="connsiteX196" fmla="*/ 193887 w 1439864"/>
              <a:gd name="connsiteY196" fmla="*/ 96343 h 273856"/>
              <a:gd name="connsiteX197" fmla="*/ 194664 w 1439864"/>
              <a:gd name="connsiteY197" fmla="*/ 96625 h 273856"/>
              <a:gd name="connsiteX198" fmla="*/ 195016 w 1439864"/>
              <a:gd name="connsiteY198" fmla="*/ 97402 h 273856"/>
              <a:gd name="connsiteX199" fmla="*/ 195087 w 1439864"/>
              <a:gd name="connsiteY199" fmla="*/ 111166 h 273856"/>
              <a:gd name="connsiteX200" fmla="*/ 195087 w 1439864"/>
              <a:gd name="connsiteY200" fmla="*/ 126552 h 273856"/>
              <a:gd name="connsiteX201" fmla="*/ 195087 w 1439864"/>
              <a:gd name="connsiteY201" fmla="*/ 134245 h 273856"/>
              <a:gd name="connsiteX202" fmla="*/ 195087 w 1439864"/>
              <a:gd name="connsiteY202" fmla="*/ 141939 h 273856"/>
              <a:gd name="connsiteX203" fmla="*/ 194946 w 1439864"/>
              <a:gd name="connsiteY203" fmla="*/ 157255 h 273856"/>
              <a:gd name="connsiteX204" fmla="*/ 194946 w 1439864"/>
              <a:gd name="connsiteY204" fmla="*/ 157678 h 273856"/>
              <a:gd name="connsiteX205" fmla="*/ 195369 w 1439864"/>
              <a:gd name="connsiteY205" fmla="*/ 157678 h 273856"/>
              <a:gd name="connsiteX206" fmla="*/ 199534 w 1439864"/>
              <a:gd name="connsiteY206" fmla="*/ 157749 h 273856"/>
              <a:gd name="connsiteX207" fmla="*/ 203345 w 1439864"/>
              <a:gd name="connsiteY207" fmla="*/ 157820 h 273856"/>
              <a:gd name="connsiteX208" fmla="*/ 207579 w 1439864"/>
              <a:gd name="connsiteY208" fmla="*/ 157890 h 273856"/>
              <a:gd name="connsiteX209" fmla="*/ 211462 w 1439864"/>
              <a:gd name="connsiteY209" fmla="*/ 157961 h 273856"/>
              <a:gd name="connsiteX210" fmla="*/ 219579 w 1439864"/>
              <a:gd name="connsiteY210" fmla="*/ 158102 h 273856"/>
              <a:gd name="connsiteX211" fmla="*/ 223884 w 1439864"/>
              <a:gd name="connsiteY211" fmla="*/ 158173 h 273856"/>
              <a:gd name="connsiteX212" fmla="*/ 226284 w 1439864"/>
              <a:gd name="connsiteY212" fmla="*/ 158243 h 273856"/>
              <a:gd name="connsiteX213" fmla="*/ 227060 w 1439864"/>
              <a:gd name="connsiteY213" fmla="*/ 158596 h 273856"/>
              <a:gd name="connsiteX214" fmla="*/ 227342 w 1439864"/>
              <a:gd name="connsiteY214" fmla="*/ 159372 h 273856"/>
              <a:gd name="connsiteX215" fmla="*/ 227272 w 1439864"/>
              <a:gd name="connsiteY215" fmla="*/ 162337 h 273856"/>
              <a:gd name="connsiteX216" fmla="*/ 227131 w 1439864"/>
              <a:gd name="connsiteY216" fmla="*/ 166854 h 273856"/>
              <a:gd name="connsiteX217" fmla="*/ 226989 w 1439864"/>
              <a:gd name="connsiteY217" fmla="*/ 171372 h 273856"/>
              <a:gd name="connsiteX218" fmla="*/ 226849 w 1439864"/>
              <a:gd name="connsiteY218" fmla="*/ 174406 h 273856"/>
              <a:gd name="connsiteX219" fmla="*/ 225719 w 1439864"/>
              <a:gd name="connsiteY219" fmla="*/ 175465 h 273856"/>
              <a:gd name="connsiteX220" fmla="*/ 218379 w 1439864"/>
              <a:gd name="connsiteY220" fmla="*/ 175254 h 273856"/>
              <a:gd name="connsiteX221" fmla="*/ 209627 w 1439864"/>
              <a:gd name="connsiteY221" fmla="*/ 175042 h 273856"/>
              <a:gd name="connsiteX222" fmla="*/ 200945 w 1439864"/>
              <a:gd name="connsiteY222" fmla="*/ 174830 h 273856"/>
              <a:gd name="connsiteX223" fmla="*/ 196146 w 1439864"/>
              <a:gd name="connsiteY223" fmla="*/ 174689 h 273856"/>
              <a:gd name="connsiteX224" fmla="*/ 192334 w 1439864"/>
              <a:gd name="connsiteY224" fmla="*/ 174618 h 273856"/>
              <a:gd name="connsiteX225" fmla="*/ 188099 w 1439864"/>
              <a:gd name="connsiteY225" fmla="*/ 174477 h 273856"/>
              <a:gd name="connsiteX226" fmla="*/ 183864 w 1439864"/>
              <a:gd name="connsiteY226" fmla="*/ 174336 h 273856"/>
              <a:gd name="connsiteX227" fmla="*/ 179700 w 1439864"/>
              <a:gd name="connsiteY227" fmla="*/ 174195 h 273856"/>
              <a:gd name="connsiteX228" fmla="*/ 177018 w 1439864"/>
              <a:gd name="connsiteY228" fmla="*/ 174124 h 273856"/>
              <a:gd name="connsiteX229" fmla="*/ 175959 w 1439864"/>
              <a:gd name="connsiteY229" fmla="*/ 173066 h 273856"/>
              <a:gd name="connsiteX230" fmla="*/ 175677 w 1439864"/>
              <a:gd name="connsiteY230" fmla="*/ 154997 h 273856"/>
              <a:gd name="connsiteX231" fmla="*/ 175536 w 1439864"/>
              <a:gd name="connsiteY231" fmla="*/ 135446 h 273856"/>
              <a:gd name="connsiteX232" fmla="*/ 175677 w 1439864"/>
              <a:gd name="connsiteY232" fmla="*/ 115894 h 273856"/>
              <a:gd name="connsiteX233" fmla="*/ 175959 w 1439864"/>
              <a:gd name="connsiteY233" fmla="*/ 97825 h 273856"/>
              <a:gd name="connsiteX234" fmla="*/ 177018 w 1439864"/>
              <a:gd name="connsiteY234" fmla="*/ 96767 h 273856"/>
              <a:gd name="connsiteX235" fmla="*/ 177935 w 1439864"/>
              <a:gd name="connsiteY235" fmla="*/ 96767 h 273856"/>
              <a:gd name="connsiteX236" fmla="*/ 180476 w 1439864"/>
              <a:gd name="connsiteY236" fmla="*/ 96696 h 273856"/>
              <a:gd name="connsiteX237" fmla="*/ 185417 w 1439864"/>
              <a:gd name="connsiteY237" fmla="*/ 96555 h 273856"/>
              <a:gd name="connsiteX238" fmla="*/ 190429 w 1439864"/>
              <a:gd name="connsiteY238" fmla="*/ 96413 h 273856"/>
              <a:gd name="connsiteX239" fmla="*/ 257340 w 1439864"/>
              <a:gd name="connsiteY239" fmla="*/ 94508 h 273856"/>
              <a:gd name="connsiteX240" fmla="*/ 258470 w 1439864"/>
              <a:gd name="connsiteY240" fmla="*/ 95496 h 273856"/>
              <a:gd name="connsiteX241" fmla="*/ 259458 w 1439864"/>
              <a:gd name="connsiteY241" fmla="*/ 110036 h 273856"/>
              <a:gd name="connsiteX242" fmla="*/ 260022 w 1439864"/>
              <a:gd name="connsiteY242" fmla="*/ 126058 h 273856"/>
              <a:gd name="connsiteX243" fmla="*/ 260093 w 1439864"/>
              <a:gd name="connsiteY243" fmla="*/ 135304 h 273856"/>
              <a:gd name="connsiteX244" fmla="*/ 260022 w 1439864"/>
              <a:gd name="connsiteY244" fmla="*/ 142080 h 273856"/>
              <a:gd name="connsiteX245" fmla="*/ 259529 w 1439864"/>
              <a:gd name="connsiteY245" fmla="*/ 158102 h 273856"/>
              <a:gd name="connsiteX246" fmla="*/ 259529 w 1439864"/>
              <a:gd name="connsiteY246" fmla="*/ 158596 h 273856"/>
              <a:gd name="connsiteX247" fmla="*/ 260022 w 1439864"/>
              <a:gd name="connsiteY247" fmla="*/ 158596 h 273856"/>
              <a:gd name="connsiteX248" fmla="*/ 268774 w 1439864"/>
              <a:gd name="connsiteY248" fmla="*/ 158737 h 273856"/>
              <a:gd name="connsiteX249" fmla="*/ 273363 w 1439864"/>
              <a:gd name="connsiteY249" fmla="*/ 158808 h 273856"/>
              <a:gd name="connsiteX250" fmla="*/ 277598 w 1439864"/>
              <a:gd name="connsiteY250" fmla="*/ 158879 h 273856"/>
              <a:gd name="connsiteX251" fmla="*/ 286561 w 1439864"/>
              <a:gd name="connsiteY251" fmla="*/ 159020 h 273856"/>
              <a:gd name="connsiteX252" fmla="*/ 293972 w 1439864"/>
              <a:gd name="connsiteY252" fmla="*/ 159090 h 273856"/>
              <a:gd name="connsiteX253" fmla="*/ 294607 w 1439864"/>
              <a:gd name="connsiteY253" fmla="*/ 159231 h 273856"/>
              <a:gd name="connsiteX254" fmla="*/ 294890 w 1439864"/>
              <a:gd name="connsiteY254" fmla="*/ 160078 h 273856"/>
              <a:gd name="connsiteX255" fmla="*/ 294607 w 1439864"/>
              <a:gd name="connsiteY255" fmla="*/ 163184 h 273856"/>
              <a:gd name="connsiteX256" fmla="*/ 294184 w 1439864"/>
              <a:gd name="connsiteY256" fmla="*/ 167843 h 273856"/>
              <a:gd name="connsiteX257" fmla="*/ 293690 w 1439864"/>
              <a:gd name="connsiteY257" fmla="*/ 172572 h 273856"/>
              <a:gd name="connsiteX258" fmla="*/ 293266 w 1439864"/>
              <a:gd name="connsiteY258" fmla="*/ 175889 h 273856"/>
              <a:gd name="connsiteX259" fmla="*/ 292207 w 1439864"/>
              <a:gd name="connsiteY259" fmla="*/ 176806 h 273856"/>
              <a:gd name="connsiteX260" fmla="*/ 279080 w 1439864"/>
              <a:gd name="connsiteY260" fmla="*/ 176524 h 273856"/>
              <a:gd name="connsiteX261" fmla="*/ 264822 w 1439864"/>
              <a:gd name="connsiteY261" fmla="*/ 176171 h 273856"/>
              <a:gd name="connsiteX262" fmla="*/ 250847 w 1439864"/>
              <a:gd name="connsiteY262" fmla="*/ 175818 h 273856"/>
              <a:gd name="connsiteX263" fmla="*/ 245553 w 1439864"/>
              <a:gd name="connsiteY263" fmla="*/ 175677 h 273856"/>
              <a:gd name="connsiteX264" fmla="*/ 238707 w 1439864"/>
              <a:gd name="connsiteY264" fmla="*/ 175536 h 273856"/>
              <a:gd name="connsiteX265" fmla="*/ 237930 w 1439864"/>
              <a:gd name="connsiteY265" fmla="*/ 175183 h 273856"/>
              <a:gd name="connsiteX266" fmla="*/ 237648 w 1439864"/>
              <a:gd name="connsiteY266" fmla="*/ 174407 h 273856"/>
              <a:gd name="connsiteX267" fmla="*/ 238425 w 1439864"/>
              <a:gd name="connsiteY267" fmla="*/ 155631 h 273856"/>
              <a:gd name="connsiteX268" fmla="*/ 238707 w 1439864"/>
              <a:gd name="connsiteY268" fmla="*/ 135233 h 273856"/>
              <a:gd name="connsiteX269" fmla="*/ 238425 w 1439864"/>
              <a:gd name="connsiteY269" fmla="*/ 114836 h 273856"/>
              <a:gd name="connsiteX270" fmla="*/ 237648 w 1439864"/>
              <a:gd name="connsiteY270" fmla="*/ 96060 h 273856"/>
              <a:gd name="connsiteX271" fmla="*/ 237930 w 1439864"/>
              <a:gd name="connsiteY271" fmla="*/ 95285 h 273856"/>
              <a:gd name="connsiteX272" fmla="*/ 238707 w 1439864"/>
              <a:gd name="connsiteY272" fmla="*/ 94931 h 273856"/>
              <a:gd name="connsiteX273" fmla="*/ 242448 w 1439864"/>
              <a:gd name="connsiteY273" fmla="*/ 94861 h 273856"/>
              <a:gd name="connsiteX274" fmla="*/ 247882 w 1439864"/>
              <a:gd name="connsiteY274" fmla="*/ 94720 h 273856"/>
              <a:gd name="connsiteX275" fmla="*/ 253035 w 1439864"/>
              <a:gd name="connsiteY275" fmla="*/ 94578 h 273856"/>
              <a:gd name="connsiteX276" fmla="*/ 253317 w 1439864"/>
              <a:gd name="connsiteY276" fmla="*/ 94578 h 273856"/>
              <a:gd name="connsiteX277" fmla="*/ 381634 w 1439864"/>
              <a:gd name="connsiteY277" fmla="*/ 92037 h 273856"/>
              <a:gd name="connsiteX278" fmla="*/ 382693 w 1439864"/>
              <a:gd name="connsiteY278" fmla="*/ 92884 h 273856"/>
              <a:gd name="connsiteX279" fmla="*/ 386434 w 1439864"/>
              <a:gd name="connsiteY279" fmla="*/ 113494 h 273856"/>
              <a:gd name="connsiteX280" fmla="*/ 387704 w 1439864"/>
              <a:gd name="connsiteY280" fmla="*/ 135515 h 273856"/>
              <a:gd name="connsiteX281" fmla="*/ 386363 w 1439864"/>
              <a:gd name="connsiteY281" fmla="*/ 157395 h 273856"/>
              <a:gd name="connsiteX282" fmla="*/ 382622 w 1439864"/>
              <a:gd name="connsiteY282" fmla="*/ 178005 h 273856"/>
              <a:gd name="connsiteX283" fmla="*/ 381564 w 1439864"/>
              <a:gd name="connsiteY283" fmla="*/ 178853 h 273856"/>
              <a:gd name="connsiteX284" fmla="*/ 376340 w 1439864"/>
              <a:gd name="connsiteY284" fmla="*/ 178782 h 273856"/>
              <a:gd name="connsiteX285" fmla="*/ 369917 w 1439864"/>
              <a:gd name="connsiteY285" fmla="*/ 178641 h 273856"/>
              <a:gd name="connsiteX286" fmla="*/ 366600 w 1439864"/>
              <a:gd name="connsiteY286" fmla="*/ 178570 h 273856"/>
              <a:gd name="connsiteX287" fmla="*/ 363565 w 1439864"/>
              <a:gd name="connsiteY287" fmla="*/ 178499 h 273856"/>
              <a:gd name="connsiteX288" fmla="*/ 359118 w 1439864"/>
              <a:gd name="connsiteY288" fmla="*/ 178429 h 273856"/>
              <a:gd name="connsiteX289" fmla="*/ 358271 w 1439864"/>
              <a:gd name="connsiteY289" fmla="*/ 178005 h 273856"/>
              <a:gd name="connsiteX290" fmla="*/ 358059 w 1439864"/>
              <a:gd name="connsiteY290" fmla="*/ 177088 h 273856"/>
              <a:gd name="connsiteX291" fmla="*/ 359048 w 1439864"/>
              <a:gd name="connsiteY291" fmla="*/ 172076 h 273856"/>
              <a:gd name="connsiteX292" fmla="*/ 360177 w 1439864"/>
              <a:gd name="connsiteY292" fmla="*/ 165160 h 273856"/>
              <a:gd name="connsiteX293" fmla="*/ 361094 w 1439864"/>
              <a:gd name="connsiteY293" fmla="*/ 158243 h 273856"/>
              <a:gd name="connsiteX294" fmla="*/ 361729 w 1439864"/>
              <a:gd name="connsiteY294" fmla="*/ 151326 h 273856"/>
              <a:gd name="connsiteX295" fmla="*/ 361801 w 1439864"/>
              <a:gd name="connsiteY295" fmla="*/ 150831 h 273856"/>
              <a:gd name="connsiteX296" fmla="*/ 361306 w 1439864"/>
              <a:gd name="connsiteY296" fmla="*/ 150831 h 273856"/>
              <a:gd name="connsiteX297" fmla="*/ 357001 w 1439864"/>
              <a:gd name="connsiteY297" fmla="*/ 150761 h 273856"/>
              <a:gd name="connsiteX298" fmla="*/ 352907 w 1439864"/>
              <a:gd name="connsiteY298" fmla="*/ 150761 h 273856"/>
              <a:gd name="connsiteX299" fmla="*/ 344649 w 1439864"/>
              <a:gd name="connsiteY299" fmla="*/ 150690 h 273856"/>
              <a:gd name="connsiteX300" fmla="*/ 336532 w 1439864"/>
              <a:gd name="connsiteY300" fmla="*/ 150620 h 273856"/>
              <a:gd name="connsiteX301" fmla="*/ 336391 w 1439864"/>
              <a:gd name="connsiteY301" fmla="*/ 150620 h 273856"/>
              <a:gd name="connsiteX302" fmla="*/ 332227 w 1439864"/>
              <a:gd name="connsiteY302" fmla="*/ 150549 h 273856"/>
              <a:gd name="connsiteX303" fmla="*/ 328204 w 1439864"/>
              <a:gd name="connsiteY303" fmla="*/ 150549 h 273856"/>
              <a:gd name="connsiteX304" fmla="*/ 327780 w 1439864"/>
              <a:gd name="connsiteY304" fmla="*/ 150549 h 273856"/>
              <a:gd name="connsiteX305" fmla="*/ 327780 w 1439864"/>
              <a:gd name="connsiteY305" fmla="*/ 150973 h 273856"/>
              <a:gd name="connsiteX306" fmla="*/ 327286 w 1439864"/>
              <a:gd name="connsiteY306" fmla="*/ 157749 h 273856"/>
              <a:gd name="connsiteX307" fmla="*/ 326580 w 1439864"/>
              <a:gd name="connsiteY307" fmla="*/ 164524 h 273856"/>
              <a:gd name="connsiteX308" fmla="*/ 325733 w 1439864"/>
              <a:gd name="connsiteY308" fmla="*/ 171300 h 273856"/>
              <a:gd name="connsiteX309" fmla="*/ 324886 w 1439864"/>
              <a:gd name="connsiteY309" fmla="*/ 176735 h 273856"/>
              <a:gd name="connsiteX310" fmla="*/ 323757 w 1439864"/>
              <a:gd name="connsiteY310" fmla="*/ 177652 h 273856"/>
              <a:gd name="connsiteX311" fmla="*/ 319098 w 1439864"/>
              <a:gd name="connsiteY311" fmla="*/ 177582 h 273856"/>
              <a:gd name="connsiteX312" fmla="*/ 317122 w 1439864"/>
              <a:gd name="connsiteY312" fmla="*/ 177511 h 273856"/>
              <a:gd name="connsiteX313" fmla="*/ 313169 w 1439864"/>
              <a:gd name="connsiteY313" fmla="*/ 177440 h 273856"/>
              <a:gd name="connsiteX314" fmla="*/ 307240 w 1439864"/>
              <a:gd name="connsiteY314" fmla="*/ 177300 h 273856"/>
              <a:gd name="connsiteX315" fmla="*/ 304417 w 1439864"/>
              <a:gd name="connsiteY315" fmla="*/ 177229 h 273856"/>
              <a:gd name="connsiteX316" fmla="*/ 303076 w 1439864"/>
              <a:gd name="connsiteY316" fmla="*/ 177159 h 273856"/>
              <a:gd name="connsiteX317" fmla="*/ 302300 w 1439864"/>
              <a:gd name="connsiteY317" fmla="*/ 176805 h 273856"/>
              <a:gd name="connsiteX318" fmla="*/ 302018 w 1439864"/>
              <a:gd name="connsiteY318" fmla="*/ 175958 h 273856"/>
              <a:gd name="connsiteX319" fmla="*/ 303994 w 1439864"/>
              <a:gd name="connsiteY319" fmla="*/ 156549 h 273856"/>
              <a:gd name="connsiteX320" fmla="*/ 304699 w 1439864"/>
              <a:gd name="connsiteY320" fmla="*/ 135374 h 273856"/>
              <a:gd name="connsiteX321" fmla="*/ 303994 w 1439864"/>
              <a:gd name="connsiteY321" fmla="*/ 114200 h 273856"/>
              <a:gd name="connsiteX322" fmla="*/ 302018 w 1439864"/>
              <a:gd name="connsiteY322" fmla="*/ 94790 h 273856"/>
              <a:gd name="connsiteX323" fmla="*/ 302300 w 1439864"/>
              <a:gd name="connsiteY323" fmla="*/ 93943 h 273856"/>
              <a:gd name="connsiteX324" fmla="*/ 303076 w 1439864"/>
              <a:gd name="connsiteY324" fmla="*/ 93590 h 273856"/>
              <a:gd name="connsiteX325" fmla="*/ 320934 w 1439864"/>
              <a:gd name="connsiteY325" fmla="*/ 93237 h 273856"/>
              <a:gd name="connsiteX326" fmla="*/ 341049 w 1439864"/>
              <a:gd name="connsiteY326" fmla="*/ 92814 h 273856"/>
              <a:gd name="connsiteX327" fmla="*/ 361659 w 1439864"/>
              <a:gd name="connsiteY327" fmla="*/ 92390 h 273856"/>
              <a:gd name="connsiteX328" fmla="*/ 381634 w 1439864"/>
              <a:gd name="connsiteY328" fmla="*/ 92037 h 273856"/>
              <a:gd name="connsiteX329" fmla="*/ 1305476 w 1439864"/>
              <a:gd name="connsiteY329" fmla="*/ 69099 h 273856"/>
              <a:gd name="connsiteX330" fmla="*/ 1342531 w 1439864"/>
              <a:gd name="connsiteY330" fmla="*/ 69099 h 273856"/>
              <a:gd name="connsiteX331" fmla="*/ 1401467 w 1439864"/>
              <a:gd name="connsiteY331" fmla="*/ 145044 h 273856"/>
              <a:gd name="connsiteX332" fmla="*/ 1401467 w 1439864"/>
              <a:gd name="connsiteY332" fmla="*/ 69099 h 273856"/>
              <a:gd name="connsiteX333" fmla="*/ 1439864 w 1439864"/>
              <a:gd name="connsiteY333" fmla="*/ 69099 h 273856"/>
              <a:gd name="connsiteX334" fmla="*/ 1439864 w 1439864"/>
              <a:gd name="connsiteY334" fmla="*/ 203556 h 273856"/>
              <a:gd name="connsiteX335" fmla="*/ 1402032 w 1439864"/>
              <a:gd name="connsiteY335" fmla="*/ 203556 h 273856"/>
              <a:gd name="connsiteX336" fmla="*/ 1343661 w 1439864"/>
              <a:gd name="connsiteY336" fmla="*/ 129658 h 273856"/>
              <a:gd name="connsiteX337" fmla="*/ 1343661 w 1439864"/>
              <a:gd name="connsiteY337" fmla="*/ 203556 h 273856"/>
              <a:gd name="connsiteX338" fmla="*/ 1305476 w 1439864"/>
              <a:gd name="connsiteY338" fmla="*/ 203556 h 273856"/>
              <a:gd name="connsiteX339" fmla="*/ 1160290 w 1439864"/>
              <a:gd name="connsiteY339" fmla="*/ 69099 h 273856"/>
              <a:gd name="connsiteX340" fmla="*/ 1197345 w 1439864"/>
              <a:gd name="connsiteY340" fmla="*/ 69099 h 273856"/>
              <a:gd name="connsiteX341" fmla="*/ 1256281 w 1439864"/>
              <a:gd name="connsiteY341" fmla="*/ 145044 h 273856"/>
              <a:gd name="connsiteX342" fmla="*/ 1256281 w 1439864"/>
              <a:gd name="connsiteY342" fmla="*/ 69099 h 273856"/>
              <a:gd name="connsiteX343" fmla="*/ 1294678 w 1439864"/>
              <a:gd name="connsiteY343" fmla="*/ 69099 h 273856"/>
              <a:gd name="connsiteX344" fmla="*/ 1294678 w 1439864"/>
              <a:gd name="connsiteY344" fmla="*/ 203556 h 273856"/>
              <a:gd name="connsiteX345" fmla="*/ 1256846 w 1439864"/>
              <a:gd name="connsiteY345" fmla="*/ 203556 h 273856"/>
              <a:gd name="connsiteX346" fmla="*/ 1198475 w 1439864"/>
              <a:gd name="connsiteY346" fmla="*/ 129658 h 273856"/>
              <a:gd name="connsiteX347" fmla="*/ 1198475 w 1439864"/>
              <a:gd name="connsiteY347" fmla="*/ 203556 h 273856"/>
              <a:gd name="connsiteX348" fmla="*/ 1160290 w 1439864"/>
              <a:gd name="connsiteY348" fmla="*/ 203556 h 273856"/>
              <a:gd name="connsiteX349" fmla="*/ 1065359 w 1439864"/>
              <a:gd name="connsiteY349" fmla="*/ 69099 h 273856"/>
              <a:gd name="connsiteX350" fmla="*/ 1105660 w 1439864"/>
              <a:gd name="connsiteY350" fmla="*/ 69099 h 273856"/>
              <a:gd name="connsiteX351" fmla="*/ 1155985 w 1439864"/>
              <a:gd name="connsiteY351" fmla="*/ 203556 h 273856"/>
              <a:gd name="connsiteX352" fmla="*/ 1114907 w 1439864"/>
              <a:gd name="connsiteY352" fmla="*/ 203556 h 273856"/>
              <a:gd name="connsiteX353" fmla="*/ 1106296 w 1439864"/>
              <a:gd name="connsiteY353" fmla="*/ 181535 h 273856"/>
              <a:gd name="connsiteX354" fmla="*/ 1062747 w 1439864"/>
              <a:gd name="connsiteY354" fmla="*/ 181535 h 273856"/>
              <a:gd name="connsiteX355" fmla="*/ 1053571 w 1439864"/>
              <a:gd name="connsiteY355" fmla="*/ 203556 h 273856"/>
              <a:gd name="connsiteX356" fmla="*/ 1012422 w 1439864"/>
              <a:gd name="connsiteY356" fmla="*/ 203556 h 273856"/>
              <a:gd name="connsiteX357" fmla="*/ 839637 w 1439864"/>
              <a:gd name="connsiteY357" fmla="*/ 69099 h 273856"/>
              <a:gd name="connsiteX358" fmla="*/ 887703 w 1439864"/>
              <a:gd name="connsiteY358" fmla="*/ 69099 h 273856"/>
              <a:gd name="connsiteX359" fmla="*/ 923276 w 1439864"/>
              <a:gd name="connsiteY359" fmla="*/ 151255 h 273856"/>
              <a:gd name="connsiteX360" fmla="*/ 959414 w 1439864"/>
              <a:gd name="connsiteY360" fmla="*/ 69099 h 273856"/>
              <a:gd name="connsiteX361" fmla="*/ 1008256 w 1439864"/>
              <a:gd name="connsiteY361" fmla="*/ 69099 h 273856"/>
              <a:gd name="connsiteX362" fmla="*/ 1008256 w 1439864"/>
              <a:gd name="connsiteY362" fmla="*/ 203556 h 273856"/>
              <a:gd name="connsiteX363" fmla="*/ 968660 w 1439864"/>
              <a:gd name="connsiteY363" fmla="*/ 203556 h 273856"/>
              <a:gd name="connsiteX364" fmla="*/ 968660 w 1439864"/>
              <a:gd name="connsiteY364" fmla="*/ 140033 h 273856"/>
              <a:gd name="connsiteX365" fmla="*/ 941486 w 1439864"/>
              <a:gd name="connsiteY365" fmla="*/ 203556 h 273856"/>
              <a:gd name="connsiteX366" fmla="*/ 904502 w 1439864"/>
              <a:gd name="connsiteY366" fmla="*/ 203556 h 273856"/>
              <a:gd name="connsiteX367" fmla="*/ 877257 w 1439864"/>
              <a:gd name="connsiteY367" fmla="*/ 138763 h 273856"/>
              <a:gd name="connsiteX368" fmla="*/ 877257 w 1439864"/>
              <a:gd name="connsiteY368" fmla="*/ 203556 h 273856"/>
              <a:gd name="connsiteX369" fmla="*/ 839637 w 1439864"/>
              <a:gd name="connsiteY369" fmla="*/ 203556 h 273856"/>
              <a:gd name="connsiteX370" fmla="*/ 735530 w 1439864"/>
              <a:gd name="connsiteY370" fmla="*/ 69099 h 273856"/>
              <a:gd name="connsiteX371" fmla="*/ 831239 w 1439864"/>
              <a:gd name="connsiteY371" fmla="*/ 69099 h 273856"/>
              <a:gd name="connsiteX372" fmla="*/ 831239 w 1439864"/>
              <a:gd name="connsiteY372" fmla="*/ 102908 h 273856"/>
              <a:gd name="connsiteX373" fmla="*/ 802512 w 1439864"/>
              <a:gd name="connsiteY373" fmla="*/ 102908 h 273856"/>
              <a:gd name="connsiteX374" fmla="*/ 802512 w 1439864"/>
              <a:gd name="connsiteY374" fmla="*/ 203556 h 273856"/>
              <a:gd name="connsiteX375" fmla="*/ 763763 w 1439864"/>
              <a:gd name="connsiteY375" fmla="*/ 203486 h 273856"/>
              <a:gd name="connsiteX376" fmla="*/ 763763 w 1439864"/>
              <a:gd name="connsiteY376" fmla="*/ 102908 h 273856"/>
              <a:gd name="connsiteX377" fmla="*/ 735530 w 1439864"/>
              <a:gd name="connsiteY377" fmla="*/ 102908 h 273856"/>
              <a:gd name="connsiteX378" fmla="*/ 609118 w 1439864"/>
              <a:gd name="connsiteY378" fmla="*/ 69099 h 273856"/>
              <a:gd name="connsiteX379" fmla="*/ 648009 w 1439864"/>
              <a:gd name="connsiteY379" fmla="*/ 69099 h 273856"/>
              <a:gd name="connsiteX380" fmla="*/ 648009 w 1439864"/>
              <a:gd name="connsiteY380" fmla="*/ 151962 h 273856"/>
              <a:gd name="connsiteX381" fmla="*/ 656196 w 1439864"/>
              <a:gd name="connsiteY381" fmla="*/ 169254 h 273856"/>
              <a:gd name="connsiteX382" fmla="*/ 680123 w 1439864"/>
              <a:gd name="connsiteY382" fmla="*/ 169254 h 273856"/>
              <a:gd name="connsiteX383" fmla="*/ 688804 w 1439864"/>
              <a:gd name="connsiteY383" fmla="*/ 151962 h 273856"/>
              <a:gd name="connsiteX384" fmla="*/ 688734 w 1439864"/>
              <a:gd name="connsiteY384" fmla="*/ 151962 h 273856"/>
              <a:gd name="connsiteX385" fmla="*/ 688734 w 1439864"/>
              <a:gd name="connsiteY385" fmla="*/ 69099 h 273856"/>
              <a:gd name="connsiteX386" fmla="*/ 726848 w 1439864"/>
              <a:gd name="connsiteY386" fmla="*/ 69099 h 273856"/>
              <a:gd name="connsiteX387" fmla="*/ 726848 w 1439864"/>
              <a:gd name="connsiteY387" fmla="*/ 160431 h 273856"/>
              <a:gd name="connsiteX388" fmla="*/ 707085 w 1439864"/>
              <a:gd name="connsiteY388" fmla="*/ 196498 h 273856"/>
              <a:gd name="connsiteX389" fmla="*/ 632622 w 1439864"/>
              <a:gd name="connsiteY389" fmla="*/ 198616 h 273856"/>
              <a:gd name="connsiteX390" fmla="*/ 609118 w 1439864"/>
              <a:gd name="connsiteY390" fmla="*/ 157749 h 273856"/>
              <a:gd name="connsiteX391" fmla="*/ 518834 w 1439864"/>
              <a:gd name="connsiteY391" fmla="*/ 62280 h 273856"/>
              <a:gd name="connsiteX392" fmla="*/ 589286 w 1439864"/>
              <a:gd name="connsiteY392" fmla="*/ 97684 h 273856"/>
              <a:gd name="connsiteX393" fmla="*/ 593097 w 1439864"/>
              <a:gd name="connsiteY393" fmla="*/ 105096 h 273856"/>
              <a:gd name="connsiteX394" fmla="*/ 595920 w 1439864"/>
              <a:gd name="connsiteY394" fmla="*/ 111095 h 273856"/>
              <a:gd name="connsiteX395" fmla="*/ 549407 w 1439864"/>
              <a:gd name="connsiteY395" fmla="*/ 111095 h 273856"/>
              <a:gd name="connsiteX396" fmla="*/ 548631 w 1439864"/>
              <a:gd name="connsiteY396" fmla="*/ 110318 h 273856"/>
              <a:gd name="connsiteX397" fmla="*/ 502752 w 1439864"/>
              <a:gd name="connsiteY397" fmla="*/ 99167 h 273856"/>
              <a:gd name="connsiteX398" fmla="*/ 475791 w 1439864"/>
              <a:gd name="connsiteY398" fmla="*/ 128175 h 273856"/>
              <a:gd name="connsiteX399" fmla="*/ 484895 w 1439864"/>
              <a:gd name="connsiteY399" fmla="*/ 160996 h 273856"/>
              <a:gd name="connsiteX400" fmla="*/ 534938 w 1439864"/>
              <a:gd name="connsiteY400" fmla="*/ 171089 h 273856"/>
              <a:gd name="connsiteX401" fmla="*/ 549831 w 1439864"/>
              <a:gd name="connsiteY401" fmla="*/ 156408 h 273856"/>
              <a:gd name="connsiteX402" fmla="*/ 515881 w 1439864"/>
              <a:gd name="connsiteY402" fmla="*/ 156408 h 273856"/>
              <a:gd name="connsiteX403" fmla="*/ 515881 w 1439864"/>
              <a:gd name="connsiteY403" fmla="*/ 124929 h 273856"/>
              <a:gd name="connsiteX404" fmla="*/ 598461 w 1439864"/>
              <a:gd name="connsiteY404" fmla="*/ 124929 h 273856"/>
              <a:gd name="connsiteX405" fmla="*/ 598743 w 1439864"/>
              <a:gd name="connsiteY405" fmla="*/ 127611 h 273856"/>
              <a:gd name="connsiteX406" fmla="*/ 560912 w 1439864"/>
              <a:gd name="connsiteY406" fmla="*/ 198192 h 273856"/>
              <a:gd name="connsiteX407" fmla="*/ 456663 w 1439864"/>
              <a:gd name="connsiteY407" fmla="*/ 183793 h 273856"/>
              <a:gd name="connsiteX408" fmla="*/ 436053 w 1439864"/>
              <a:gd name="connsiteY408" fmla="*/ 126270 h 273856"/>
              <a:gd name="connsiteX409" fmla="*/ 488283 w 1439864"/>
              <a:gd name="connsiteY409" fmla="*/ 66417 h 273856"/>
              <a:gd name="connsiteX410" fmla="*/ 518834 w 1439864"/>
              <a:gd name="connsiteY410" fmla="*/ 62280 h 273856"/>
              <a:gd name="connsiteX411" fmla="*/ 196711 w 1439864"/>
              <a:gd name="connsiteY411" fmla="*/ 35714 h 273856"/>
              <a:gd name="connsiteX412" fmla="*/ 316135 w 1439864"/>
              <a:gd name="connsiteY412" fmla="*/ 68958 h 273856"/>
              <a:gd name="connsiteX413" fmla="*/ 318111 w 1439864"/>
              <a:gd name="connsiteY413" fmla="*/ 70299 h 273856"/>
              <a:gd name="connsiteX414" fmla="*/ 319170 w 1439864"/>
              <a:gd name="connsiteY414" fmla="*/ 73334 h 273856"/>
              <a:gd name="connsiteX415" fmla="*/ 316487 w 1439864"/>
              <a:gd name="connsiteY415" fmla="*/ 75310 h 273856"/>
              <a:gd name="connsiteX416" fmla="*/ 212662 w 1439864"/>
              <a:gd name="connsiteY416" fmla="*/ 76863 h 273856"/>
              <a:gd name="connsiteX417" fmla="*/ 67193 w 1439864"/>
              <a:gd name="connsiteY417" fmla="*/ 82933 h 273856"/>
              <a:gd name="connsiteX418" fmla="*/ 67053 w 1439864"/>
              <a:gd name="connsiteY418" fmla="*/ 82933 h 273856"/>
              <a:gd name="connsiteX419" fmla="*/ 64512 w 1439864"/>
              <a:gd name="connsiteY419" fmla="*/ 81239 h 273856"/>
              <a:gd name="connsiteX420" fmla="*/ 65288 w 1439864"/>
              <a:gd name="connsiteY420" fmla="*/ 78133 h 273856"/>
              <a:gd name="connsiteX421" fmla="*/ 77287 w 1439864"/>
              <a:gd name="connsiteY421" fmla="*/ 68958 h 273856"/>
              <a:gd name="connsiteX422" fmla="*/ 196711 w 1439864"/>
              <a:gd name="connsiteY422" fmla="*/ 35714 h 273856"/>
              <a:gd name="connsiteX423" fmla="*/ 196711 w 1439864"/>
              <a:gd name="connsiteY423" fmla="*/ 0 h 273856"/>
              <a:gd name="connsiteX424" fmla="*/ 305477 w 1439864"/>
              <a:gd name="connsiteY424" fmla="*/ 22728 h 273856"/>
              <a:gd name="connsiteX425" fmla="*/ 368436 w 1439864"/>
              <a:gd name="connsiteY425" fmla="*/ 70087 h 273856"/>
              <a:gd name="connsiteX426" fmla="*/ 368789 w 1439864"/>
              <a:gd name="connsiteY426" fmla="*/ 72981 h 273856"/>
              <a:gd name="connsiteX427" fmla="*/ 366389 w 1439864"/>
              <a:gd name="connsiteY427" fmla="*/ 74534 h 273856"/>
              <a:gd name="connsiteX428" fmla="*/ 358342 w 1439864"/>
              <a:gd name="connsiteY428" fmla="*/ 74675 h 273856"/>
              <a:gd name="connsiteX429" fmla="*/ 352343 w 1439864"/>
              <a:gd name="connsiteY429" fmla="*/ 74746 h 273856"/>
              <a:gd name="connsiteX430" fmla="*/ 350297 w 1439864"/>
              <a:gd name="connsiteY430" fmla="*/ 73828 h 273856"/>
              <a:gd name="connsiteX431" fmla="*/ 325381 w 1439864"/>
              <a:gd name="connsiteY431" fmla="*/ 52583 h 273856"/>
              <a:gd name="connsiteX432" fmla="*/ 196711 w 1439864"/>
              <a:gd name="connsiteY432" fmla="*/ 16234 h 273856"/>
              <a:gd name="connsiteX433" fmla="*/ 196570 w 1439864"/>
              <a:gd name="connsiteY433" fmla="*/ 16234 h 273856"/>
              <a:gd name="connsiteX434" fmla="*/ 94579 w 1439864"/>
              <a:gd name="connsiteY434" fmla="*/ 37479 h 273856"/>
              <a:gd name="connsiteX435" fmla="*/ 29785 w 1439864"/>
              <a:gd name="connsiteY435" fmla="*/ 91050 h 273856"/>
              <a:gd name="connsiteX436" fmla="*/ 16163 w 1439864"/>
              <a:gd name="connsiteY436" fmla="*/ 136928 h 273856"/>
              <a:gd name="connsiteX437" fmla="*/ 29785 w 1439864"/>
              <a:gd name="connsiteY437" fmla="*/ 182735 h 273856"/>
              <a:gd name="connsiteX438" fmla="*/ 67900 w 1439864"/>
              <a:gd name="connsiteY438" fmla="*/ 221273 h 273856"/>
              <a:gd name="connsiteX439" fmla="*/ 196570 w 1439864"/>
              <a:gd name="connsiteY439" fmla="*/ 257551 h 273856"/>
              <a:gd name="connsiteX440" fmla="*/ 196711 w 1439864"/>
              <a:gd name="connsiteY440" fmla="*/ 257551 h 273856"/>
              <a:gd name="connsiteX441" fmla="*/ 298701 w 1439864"/>
              <a:gd name="connsiteY441" fmla="*/ 236306 h 273856"/>
              <a:gd name="connsiteX442" fmla="*/ 352343 w 1439864"/>
              <a:gd name="connsiteY442" fmla="*/ 197769 h 273856"/>
              <a:gd name="connsiteX443" fmla="*/ 354461 w 1439864"/>
              <a:gd name="connsiteY443" fmla="*/ 196851 h 273856"/>
              <a:gd name="connsiteX444" fmla="*/ 368295 w 1439864"/>
              <a:gd name="connsiteY444" fmla="*/ 197063 h 273856"/>
              <a:gd name="connsiteX445" fmla="*/ 370624 w 1439864"/>
              <a:gd name="connsiteY445" fmla="*/ 198616 h 273856"/>
              <a:gd name="connsiteX446" fmla="*/ 370342 w 1439864"/>
              <a:gd name="connsiteY446" fmla="*/ 201440 h 273856"/>
              <a:gd name="connsiteX447" fmla="*/ 334627 w 1439864"/>
              <a:gd name="connsiteY447" fmla="*/ 234683 h 273856"/>
              <a:gd name="connsiteX448" fmla="*/ 196711 w 1439864"/>
              <a:gd name="connsiteY448" fmla="*/ 273856 h 273856"/>
              <a:gd name="connsiteX449" fmla="*/ 87874 w 1439864"/>
              <a:gd name="connsiteY449" fmla="*/ 251129 h 273856"/>
              <a:gd name="connsiteX450" fmla="*/ 16022 w 1439864"/>
              <a:gd name="connsiteY450" fmla="*/ 191346 h 273856"/>
              <a:gd name="connsiteX451" fmla="*/ 0 w 1439864"/>
              <a:gd name="connsiteY451" fmla="*/ 136998 h 273856"/>
              <a:gd name="connsiteX452" fmla="*/ 0 w 1439864"/>
              <a:gd name="connsiteY452" fmla="*/ 136928 h 273856"/>
              <a:gd name="connsiteX453" fmla="*/ 0 w 1439864"/>
              <a:gd name="connsiteY453" fmla="*/ 136857 h 273856"/>
              <a:gd name="connsiteX454" fmla="*/ 16022 w 1439864"/>
              <a:gd name="connsiteY454" fmla="*/ 82509 h 273856"/>
              <a:gd name="connsiteX455" fmla="*/ 58794 w 1439864"/>
              <a:gd name="connsiteY455" fmla="*/ 39102 h 273856"/>
              <a:gd name="connsiteX456" fmla="*/ 196711 w 1439864"/>
              <a:gd name="connsiteY456" fmla="*/ 0 h 2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439864" h="273856">
                <a:moveTo>
                  <a:pt x="62253" y="186405"/>
                </a:moveTo>
                <a:cubicBezTo>
                  <a:pt x="103826" y="189228"/>
                  <a:pt x="142293" y="192687"/>
                  <a:pt x="198616" y="194663"/>
                </a:cubicBezTo>
                <a:cubicBezTo>
                  <a:pt x="222261" y="195510"/>
                  <a:pt x="272445" y="195369"/>
                  <a:pt x="319805" y="196216"/>
                </a:cubicBezTo>
                <a:cubicBezTo>
                  <a:pt x="320935" y="196216"/>
                  <a:pt x="321993" y="196993"/>
                  <a:pt x="322346" y="198122"/>
                </a:cubicBezTo>
                <a:cubicBezTo>
                  <a:pt x="322769" y="199251"/>
                  <a:pt x="322346" y="200451"/>
                  <a:pt x="321428" y="201156"/>
                </a:cubicBezTo>
                <a:cubicBezTo>
                  <a:pt x="319734" y="202427"/>
                  <a:pt x="317970" y="203697"/>
                  <a:pt x="316205" y="204898"/>
                </a:cubicBezTo>
                <a:cubicBezTo>
                  <a:pt x="284655" y="226425"/>
                  <a:pt x="242306" y="238141"/>
                  <a:pt x="196782" y="238141"/>
                </a:cubicBezTo>
                <a:cubicBezTo>
                  <a:pt x="151257" y="238141"/>
                  <a:pt x="108908" y="226425"/>
                  <a:pt x="77358" y="204898"/>
                </a:cubicBezTo>
                <a:cubicBezTo>
                  <a:pt x="71005" y="200592"/>
                  <a:pt x="65288" y="196004"/>
                  <a:pt x="60206" y="191064"/>
                </a:cubicBezTo>
                <a:cubicBezTo>
                  <a:pt x="59359" y="190287"/>
                  <a:pt x="59147" y="189088"/>
                  <a:pt x="59571" y="188029"/>
                </a:cubicBezTo>
                <a:cubicBezTo>
                  <a:pt x="60065" y="186970"/>
                  <a:pt x="61123" y="186335"/>
                  <a:pt x="62253" y="186405"/>
                </a:cubicBezTo>
                <a:close/>
                <a:moveTo>
                  <a:pt x="1084839" y="120200"/>
                </a:moveTo>
                <a:cubicBezTo>
                  <a:pt x="1081875" y="128740"/>
                  <a:pt x="1076228" y="145186"/>
                  <a:pt x="1074464" y="150479"/>
                </a:cubicBezTo>
                <a:lnTo>
                  <a:pt x="1094862" y="150479"/>
                </a:lnTo>
                <a:cubicBezTo>
                  <a:pt x="1092038" y="141374"/>
                  <a:pt x="1088650" y="130858"/>
                  <a:pt x="1084839" y="120200"/>
                </a:cubicBezTo>
                <a:close/>
                <a:moveTo>
                  <a:pt x="360389" y="109471"/>
                </a:moveTo>
                <a:lnTo>
                  <a:pt x="351990" y="109541"/>
                </a:lnTo>
                <a:lnTo>
                  <a:pt x="347967" y="109612"/>
                </a:lnTo>
                <a:lnTo>
                  <a:pt x="343732" y="109683"/>
                </a:lnTo>
                <a:lnTo>
                  <a:pt x="343520" y="109683"/>
                </a:lnTo>
                <a:lnTo>
                  <a:pt x="335544" y="109753"/>
                </a:lnTo>
                <a:lnTo>
                  <a:pt x="331662" y="109824"/>
                </a:lnTo>
                <a:lnTo>
                  <a:pt x="327427" y="109894"/>
                </a:lnTo>
                <a:lnTo>
                  <a:pt x="326933" y="109894"/>
                </a:lnTo>
                <a:lnTo>
                  <a:pt x="327003" y="110388"/>
                </a:lnTo>
                <a:cubicBezTo>
                  <a:pt x="327145" y="112364"/>
                  <a:pt x="327357" y="114341"/>
                  <a:pt x="327497" y="116317"/>
                </a:cubicBezTo>
                <a:cubicBezTo>
                  <a:pt x="327639" y="118293"/>
                  <a:pt x="327780" y="120270"/>
                  <a:pt x="327850" y="122246"/>
                </a:cubicBezTo>
                <a:cubicBezTo>
                  <a:pt x="327921" y="124222"/>
                  <a:pt x="327992" y="126198"/>
                  <a:pt x="328062" y="128175"/>
                </a:cubicBezTo>
                <a:cubicBezTo>
                  <a:pt x="328132" y="130151"/>
                  <a:pt x="328204" y="132127"/>
                  <a:pt x="328204" y="134104"/>
                </a:cubicBezTo>
                <a:lnTo>
                  <a:pt x="328204" y="134527"/>
                </a:lnTo>
                <a:lnTo>
                  <a:pt x="332791" y="134527"/>
                </a:lnTo>
                <a:lnTo>
                  <a:pt x="336885" y="134527"/>
                </a:lnTo>
                <a:lnTo>
                  <a:pt x="345143" y="134527"/>
                </a:lnTo>
                <a:lnTo>
                  <a:pt x="349237" y="134527"/>
                </a:lnTo>
                <a:lnTo>
                  <a:pt x="353472" y="134527"/>
                </a:lnTo>
                <a:lnTo>
                  <a:pt x="361941" y="134527"/>
                </a:lnTo>
                <a:lnTo>
                  <a:pt x="362436" y="134527"/>
                </a:lnTo>
                <a:lnTo>
                  <a:pt x="362436" y="133892"/>
                </a:lnTo>
                <a:cubicBezTo>
                  <a:pt x="362436" y="131987"/>
                  <a:pt x="362365" y="129939"/>
                  <a:pt x="362294" y="127892"/>
                </a:cubicBezTo>
                <a:cubicBezTo>
                  <a:pt x="362224" y="125987"/>
                  <a:pt x="362153" y="123940"/>
                  <a:pt x="362012" y="121893"/>
                </a:cubicBezTo>
                <a:cubicBezTo>
                  <a:pt x="361871" y="119917"/>
                  <a:pt x="361729" y="117870"/>
                  <a:pt x="361518" y="115894"/>
                </a:cubicBezTo>
                <a:cubicBezTo>
                  <a:pt x="361377" y="113846"/>
                  <a:pt x="361094" y="111870"/>
                  <a:pt x="360882" y="109894"/>
                </a:cubicBezTo>
                <a:lnTo>
                  <a:pt x="360812" y="109471"/>
                </a:lnTo>
                <a:close/>
                <a:moveTo>
                  <a:pt x="96625" y="99167"/>
                </a:moveTo>
                <a:lnTo>
                  <a:pt x="97048" y="99167"/>
                </a:lnTo>
                <a:cubicBezTo>
                  <a:pt x="97331" y="99167"/>
                  <a:pt x="97684" y="99308"/>
                  <a:pt x="97895" y="99520"/>
                </a:cubicBezTo>
                <a:cubicBezTo>
                  <a:pt x="98107" y="99732"/>
                  <a:pt x="98249" y="100014"/>
                  <a:pt x="98178" y="100367"/>
                </a:cubicBezTo>
                <a:cubicBezTo>
                  <a:pt x="97613" y="105801"/>
                  <a:pt x="97119" y="111377"/>
                  <a:pt x="96766" y="116883"/>
                </a:cubicBezTo>
                <a:cubicBezTo>
                  <a:pt x="96413" y="122953"/>
                  <a:pt x="96201" y="129093"/>
                  <a:pt x="96201" y="135163"/>
                </a:cubicBezTo>
                <a:cubicBezTo>
                  <a:pt x="96201" y="141233"/>
                  <a:pt x="96413" y="147374"/>
                  <a:pt x="96766" y="153444"/>
                </a:cubicBezTo>
                <a:cubicBezTo>
                  <a:pt x="97048" y="159020"/>
                  <a:pt x="97542" y="164525"/>
                  <a:pt x="98178" y="170030"/>
                </a:cubicBezTo>
                <a:cubicBezTo>
                  <a:pt x="98249" y="170313"/>
                  <a:pt x="98107" y="170665"/>
                  <a:pt x="97895" y="170877"/>
                </a:cubicBezTo>
                <a:cubicBezTo>
                  <a:pt x="97684" y="171089"/>
                  <a:pt x="97402" y="171230"/>
                  <a:pt x="97119" y="171230"/>
                </a:cubicBezTo>
                <a:lnTo>
                  <a:pt x="97048" y="171230"/>
                </a:lnTo>
                <a:lnTo>
                  <a:pt x="94507" y="171160"/>
                </a:lnTo>
                <a:lnTo>
                  <a:pt x="90202" y="171018"/>
                </a:lnTo>
                <a:cubicBezTo>
                  <a:pt x="88720" y="171018"/>
                  <a:pt x="87308" y="170948"/>
                  <a:pt x="85897" y="170877"/>
                </a:cubicBezTo>
                <a:lnTo>
                  <a:pt x="82932" y="170807"/>
                </a:lnTo>
                <a:cubicBezTo>
                  <a:pt x="82367" y="170807"/>
                  <a:pt x="81944" y="170383"/>
                  <a:pt x="81874" y="169889"/>
                </a:cubicBezTo>
                <a:cubicBezTo>
                  <a:pt x="81592" y="167842"/>
                  <a:pt x="81309" y="165795"/>
                  <a:pt x="81097" y="163678"/>
                </a:cubicBezTo>
                <a:cubicBezTo>
                  <a:pt x="80815" y="161208"/>
                  <a:pt x="80603" y="158667"/>
                  <a:pt x="80391" y="156126"/>
                </a:cubicBezTo>
                <a:cubicBezTo>
                  <a:pt x="80180" y="153585"/>
                  <a:pt x="80038" y="151044"/>
                  <a:pt x="79898" y="148644"/>
                </a:cubicBezTo>
                <a:cubicBezTo>
                  <a:pt x="79756" y="146103"/>
                  <a:pt x="79686" y="143562"/>
                  <a:pt x="79615" y="141092"/>
                </a:cubicBezTo>
                <a:lnTo>
                  <a:pt x="79615" y="140669"/>
                </a:lnTo>
                <a:lnTo>
                  <a:pt x="79191" y="140669"/>
                </a:lnTo>
                <a:lnTo>
                  <a:pt x="73475" y="140669"/>
                </a:lnTo>
                <a:lnTo>
                  <a:pt x="70722" y="140669"/>
                </a:lnTo>
                <a:lnTo>
                  <a:pt x="67828" y="140669"/>
                </a:lnTo>
                <a:lnTo>
                  <a:pt x="67758" y="140669"/>
                </a:lnTo>
                <a:lnTo>
                  <a:pt x="62252" y="140669"/>
                </a:lnTo>
                <a:lnTo>
                  <a:pt x="56676" y="140669"/>
                </a:lnTo>
                <a:lnTo>
                  <a:pt x="56182" y="140669"/>
                </a:lnTo>
                <a:lnTo>
                  <a:pt x="56182" y="141163"/>
                </a:lnTo>
                <a:cubicBezTo>
                  <a:pt x="56253" y="143562"/>
                  <a:pt x="56394" y="146033"/>
                  <a:pt x="56535" y="148503"/>
                </a:cubicBezTo>
                <a:cubicBezTo>
                  <a:pt x="56747" y="150832"/>
                  <a:pt x="56888" y="153303"/>
                  <a:pt x="57170" y="155844"/>
                </a:cubicBezTo>
                <a:cubicBezTo>
                  <a:pt x="57382" y="158314"/>
                  <a:pt x="57664" y="160784"/>
                  <a:pt x="58017" y="163184"/>
                </a:cubicBezTo>
                <a:cubicBezTo>
                  <a:pt x="58299" y="165019"/>
                  <a:pt x="58582" y="166854"/>
                  <a:pt x="58864" y="168689"/>
                </a:cubicBezTo>
                <a:cubicBezTo>
                  <a:pt x="58864" y="169043"/>
                  <a:pt x="58794" y="169324"/>
                  <a:pt x="58582" y="169607"/>
                </a:cubicBezTo>
                <a:cubicBezTo>
                  <a:pt x="58370" y="169818"/>
                  <a:pt x="58087" y="169960"/>
                  <a:pt x="57735" y="169960"/>
                </a:cubicBezTo>
                <a:lnTo>
                  <a:pt x="55829" y="169889"/>
                </a:lnTo>
                <a:lnTo>
                  <a:pt x="55547" y="169889"/>
                </a:lnTo>
                <a:lnTo>
                  <a:pt x="51453" y="169748"/>
                </a:lnTo>
                <a:lnTo>
                  <a:pt x="47430" y="169607"/>
                </a:lnTo>
                <a:lnTo>
                  <a:pt x="44607" y="169466"/>
                </a:lnTo>
                <a:cubicBezTo>
                  <a:pt x="44113" y="169395"/>
                  <a:pt x="43689" y="169043"/>
                  <a:pt x="43619" y="168548"/>
                </a:cubicBezTo>
                <a:cubicBezTo>
                  <a:pt x="42631" y="163184"/>
                  <a:pt x="41854" y="157820"/>
                  <a:pt x="41360" y="152526"/>
                </a:cubicBezTo>
                <a:cubicBezTo>
                  <a:pt x="40795" y="146809"/>
                  <a:pt x="40513" y="141092"/>
                  <a:pt x="40513" y="135375"/>
                </a:cubicBezTo>
                <a:cubicBezTo>
                  <a:pt x="40513" y="129658"/>
                  <a:pt x="40795" y="123941"/>
                  <a:pt x="41360" y="118223"/>
                </a:cubicBezTo>
                <a:cubicBezTo>
                  <a:pt x="41854" y="112930"/>
                  <a:pt x="42631" y="107566"/>
                  <a:pt x="43689" y="102202"/>
                </a:cubicBezTo>
                <a:cubicBezTo>
                  <a:pt x="43760" y="101637"/>
                  <a:pt x="44183" y="101285"/>
                  <a:pt x="44677" y="101285"/>
                </a:cubicBezTo>
                <a:lnTo>
                  <a:pt x="45383" y="101285"/>
                </a:lnTo>
                <a:lnTo>
                  <a:pt x="47501" y="101214"/>
                </a:lnTo>
                <a:lnTo>
                  <a:pt x="51524" y="101073"/>
                </a:lnTo>
                <a:lnTo>
                  <a:pt x="55547" y="100931"/>
                </a:lnTo>
                <a:lnTo>
                  <a:pt x="57876" y="100720"/>
                </a:lnTo>
                <a:cubicBezTo>
                  <a:pt x="58229" y="100720"/>
                  <a:pt x="58511" y="100861"/>
                  <a:pt x="58723" y="101073"/>
                </a:cubicBezTo>
                <a:cubicBezTo>
                  <a:pt x="58934" y="101355"/>
                  <a:pt x="59076" y="101708"/>
                  <a:pt x="59005" y="101990"/>
                </a:cubicBezTo>
                <a:cubicBezTo>
                  <a:pt x="58723" y="103684"/>
                  <a:pt x="58441" y="105308"/>
                  <a:pt x="58229" y="106931"/>
                </a:cubicBezTo>
                <a:cubicBezTo>
                  <a:pt x="57876" y="109190"/>
                  <a:pt x="57594" y="111448"/>
                  <a:pt x="57382" y="113707"/>
                </a:cubicBezTo>
                <a:cubicBezTo>
                  <a:pt x="57100" y="115966"/>
                  <a:pt x="56888" y="118223"/>
                  <a:pt x="56747" y="120482"/>
                </a:cubicBezTo>
                <a:cubicBezTo>
                  <a:pt x="56535" y="122812"/>
                  <a:pt x="56465" y="125070"/>
                  <a:pt x="56323" y="127259"/>
                </a:cubicBezTo>
                <a:lnTo>
                  <a:pt x="56323" y="127752"/>
                </a:lnTo>
                <a:lnTo>
                  <a:pt x="56817" y="127752"/>
                </a:lnTo>
                <a:lnTo>
                  <a:pt x="62322" y="127470"/>
                </a:lnTo>
                <a:lnTo>
                  <a:pt x="67898" y="127399"/>
                </a:lnTo>
                <a:lnTo>
                  <a:pt x="69734" y="127399"/>
                </a:lnTo>
                <a:lnTo>
                  <a:pt x="73545" y="127329"/>
                </a:lnTo>
                <a:lnTo>
                  <a:pt x="79262" y="127259"/>
                </a:lnTo>
                <a:lnTo>
                  <a:pt x="79686" y="127259"/>
                </a:lnTo>
                <a:lnTo>
                  <a:pt x="79686" y="126835"/>
                </a:lnTo>
                <a:cubicBezTo>
                  <a:pt x="79756" y="124576"/>
                  <a:pt x="79827" y="122247"/>
                  <a:pt x="79968" y="119989"/>
                </a:cubicBezTo>
                <a:cubicBezTo>
                  <a:pt x="80109" y="117659"/>
                  <a:pt x="80250" y="115330"/>
                  <a:pt x="80462" y="113071"/>
                </a:cubicBezTo>
                <a:cubicBezTo>
                  <a:pt x="80673" y="110813"/>
                  <a:pt x="80885" y="108484"/>
                  <a:pt x="81168" y="106155"/>
                </a:cubicBezTo>
                <a:cubicBezTo>
                  <a:pt x="81380" y="104249"/>
                  <a:pt x="81662" y="102414"/>
                  <a:pt x="81874" y="100508"/>
                </a:cubicBezTo>
                <a:cubicBezTo>
                  <a:pt x="81944" y="100014"/>
                  <a:pt x="82439" y="99590"/>
                  <a:pt x="82932" y="99590"/>
                </a:cubicBezTo>
                <a:lnTo>
                  <a:pt x="85614" y="99520"/>
                </a:lnTo>
                <a:lnTo>
                  <a:pt x="85897" y="99520"/>
                </a:lnTo>
                <a:lnTo>
                  <a:pt x="88014" y="99449"/>
                </a:lnTo>
                <a:lnTo>
                  <a:pt x="90202" y="99379"/>
                </a:lnTo>
                <a:lnTo>
                  <a:pt x="92461" y="99308"/>
                </a:lnTo>
                <a:lnTo>
                  <a:pt x="94507" y="99237"/>
                </a:lnTo>
                <a:close/>
                <a:moveTo>
                  <a:pt x="163043" y="97331"/>
                </a:moveTo>
                <a:cubicBezTo>
                  <a:pt x="163325" y="97331"/>
                  <a:pt x="163608" y="97473"/>
                  <a:pt x="163819" y="97684"/>
                </a:cubicBezTo>
                <a:cubicBezTo>
                  <a:pt x="164102" y="97896"/>
                  <a:pt x="164172" y="98178"/>
                  <a:pt x="164172" y="98460"/>
                </a:cubicBezTo>
                <a:cubicBezTo>
                  <a:pt x="164172" y="99237"/>
                  <a:pt x="164102" y="100084"/>
                  <a:pt x="164102" y="100860"/>
                </a:cubicBezTo>
                <a:lnTo>
                  <a:pt x="164031" y="103542"/>
                </a:lnTo>
                <a:lnTo>
                  <a:pt x="163961" y="104883"/>
                </a:lnTo>
                <a:cubicBezTo>
                  <a:pt x="163961" y="106225"/>
                  <a:pt x="163890" y="107565"/>
                  <a:pt x="163890" y="108906"/>
                </a:cubicBezTo>
                <a:lnTo>
                  <a:pt x="163819" y="111447"/>
                </a:lnTo>
                <a:cubicBezTo>
                  <a:pt x="163819" y="112012"/>
                  <a:pt x="163325" y="112506"/>
                  <a:pt x="162761" y="112506"/>
                </a:cubicBezTo>
                <a:cubicBezTo>
                  <a:pt x="159867" y="112577"/>
                  <a:pt x="157044" y="112577"/>
                  <a:pt x="154221" y="112647"/>
                </a:cubicBezTo>
                <a:cubicBezTo>
                  <a:pt x="150903" y="112718"/>
                  <a:pt x="147586" y="112789"/>
                  <a:pt x="144339" y="112859"/>
                </a:cubicBezTo>
                <a:lnTo>
                  <a:pt x="138975" y="112929"/>
                </a:lnTo>
                <a:lnTo>
                  <a:pt x="134598" y="113000"/>
                </a:lnTo>
                <a:cubicBezTo>
                  <a:pt x="131352" y="113000"/>
                  <a:pt x="128175" y="113071"/>
                  <a:pt x="124999" y="113141"/>
                </a:cubicBezTo>
                <a:lnTo>
                  <a:pt x="124576" y="113141"/>
                </a:lnTo>
                <a:lnTo>
                  <a:pt x="124576" y="113565"/>
                </a:lnTo>
                <a:cubicBezTo>
                  <a:pt x="124505" y="114623"/>
                  <a:pt x="124505" y="115753"/>
                  <a:pt x="124435" y="116812"/>
                </a:cubicBezTo>
                <a:lnTo>
                  <a:pt x="124294" y="120129"/>
                </a:lnTo>
                <a:cubicBezTo>
                  <a:pt x="124223" y="121188"/>
                  <a:pt x="124223" y="122246"/>
                  <a:pt x="124152" y="123375"/>
                </a:cubicBezTo>
                <a:cubicBezTo>
                  <a:pt x="124082" y="124505"/>
                  <a:pt x="124082" y="125564"/>
                  <a:pt x="124012" y="126693"/>
                </a:cubicBezTo>
                <a:lnTo>
                  <a:pt x="124012" y="127187"/>
                </a:lnTo>
                <a:lnTo>
                  <a:pt x="124505" y="127187"/>
                </a:lnTo>
                <a:lnTo>
                  <a:pt x="129093" y="127187"/>
                </a:lnTo>
                <a:lnTo>
                  <a:pt x="133328" y="127117"/>
                </a:lnTo>
                <a:lnTo>
                  <a:pt x="142221" y="127046"/>
                </a:lnTo>
                <a:lnTo>
                  <a:pt x="151538" y="127187"/>
                </a:lnTo>
                <a:lnTo>
                  <a:pt x="159161" y="127117"/>
                </a:lnTo>
                <a:cubicBezTo>
                  <a:pt x="159443" y="127117"/>
                  <a:pt x="159726" y="127258"/>
                  <a:pt x="159938" y="127470"/>
                </a:cubicBezTo>
                <a:cubicBezTo>
                  <a:pt x="160149" y="127681"/>
                  <a:pt x="160290" y="127963"/>
                  <a:pt x="160290" y="128246"/>
                </a:cubicBezTo>
                <a:cubicBezTo>
                  <a:pt x="160290" y="129022"/>
                  <a:pt x="160290" y="129799"/>
                  <a:pt x="160290" y="130575"/>
                </a:cubicBezTo>
                <a:lnTo>
                  <a:pt x="160290" y="134457"/>
                </a:lnTo>
                <a:lnTo>
                  <a:pt x="160290" y="138339"/>
                </a:lnTo>
                <a:lnTo>
                  <a:pt x="160290" y="140669"/>
                </a:lnTo>
                <a:cubicBezTo>
                  <a:pt x="160290" y="140950"/>
                  <a:pt x="160149" y="141233"/>
                  <a:pt x="159938" y="141444"/>
                </a:cubicBezTo>
                <a:cubicBezTo>
                  <a:pt x="159726" y="141656"/>
                  <a:pt x="159443" y="141798"/>
                  <a:pt x="159161" y="141798"/>
                </a:cubicBezTo>
                <a:lnTo>
                  <a:pt x="151538" y="141727"/>
                </a:lnTo>
                <a:lnTo>
                  <a:pt x="142504" y="141656"/>
                </a:lnTo>
                <a:lnTo>
                  <a:pt x="133611" y="141586"/>
                </a:lnTo>
                <a:lnTo>
                  <a:pt x="124787" y="141515"/>
                </a:lnTo>
                <a:lnTo>
                  <a:pt x="124294" y="141515"/>
                </a:lnTo>
                <a:lnTo>
                  <a:pt x="124294" y="142009"/>
                </a:lnTo>
                <a:cubicBezTo>
                  <a:pt x="124294" y="143209"/>
                  <a:pt x="124364" y="144409"/>
                  <a:pt x="124364" y="145609"/>
                </a:cubicBezTo>
                <a:cubicBezTo>
                  <a:pt x="124364" y="146809"/>
                  <a:pt x="124364" y="148008"/>
                  <a:pt x="124435" y="149209"/>
                </a:cubicBezTo>
                <a:cubicBezTo>
                  <a:pt x="124505" y="150408"/>
                  <a:pt x="124505" y="151608"/>
                  <a:pt x="124576" y="152809"/>
                </a:cubicBezTo>
                <a:cubicBezTo>
                  <a:pt x="124647" y="154079"/>
                  <a:pt x="124647" y="155208"/>
                  <a:pt x="124717" y="156408"/>
                </a:cubicBezTo>
                <a:lnTo>
                  <a:pt x="124717" y="156832"/>
                </a:lnTo>
                <a:lnTo>
                  <a:pt x="125140" y="156832"/>
                </a:lnTo>
                <a:lnTo>
                  <a:pt x="131987" y="156972"/>
                </a:lnTo>
                <a:lnTo>
                  <a:pt x="134951" y="157043"/>
                </a:lnTo>
                <a:lnTo>
                  <a:pt x="140386" y="157114"/>
                </a:lnTo>
                <a:lnTo>
                  <a:pt x="144904" y="157184"/>
                </a:lnTo>
                <a:cubicBezTo>
                  <a:pt x="148292" y="157184"/>
                  <a:pt x="151680" y="157255"/>
                  <a:pt x="155067" y="157326"/>
                </a:cubicBezTo>
                <a:cubicBezTo>
                  <a:pt x="158032" y="157396"/>
                  <a:pt x="160925" y="157396"/>
                  <a:pt x="163890" y="157467"/>
                </a:cubicBezTo>
                <a:cubicBezTo>
                  <a:pt x="164455" y="157467"/>
                  <a:pt x="164949" y="157961"/>
                  <a:pt x="164949" y="158526"/>
                </a:cubicBezTo>
                <a:lnTo>
                  <a:pt x="165019" y="161349"/>
                </a:lnTo>
                <a:lnTo>
                  <a:pt x="165090" y="165724"/>
                </a:lnTo>
                <a:cubicBezTo>
                  <a:pt x="165160" y="167207"/>
                  <a:pt x="165160" y="168618"/>
                  <a:pt x="165231" y="170101"/>
                </a:cubicBezTo>
                <a:cubicBezTo>
                  <a:pt x="165231" y="170948"/>
                  <a:pt x="165302" y="171865"/>
                  <a:pt x="165302" y="172783"/>
                </a:cubicBezTo>
                <a:cubicBezTo>
                  <a:pt x="165302" y="173065"/>
                  <a:pt x="165160" y="173347"/>
                  <a:pt x="164949" y="173559"/>
                </a:cubicBezTo>
                <a:cubicBezTo>
                  <a:pt x="164737" y="173771"/>
                  <a:pt x="164455" y="173912"/>
                  <a:pt x="164172" y="173912"/>
                </a:cubicBezTo>
                <a:cubicBezTo>
                  <a:pt x="159726" y="173771"/>
                  <a:pt x="155350" y="173630"/>
                  <a:pt x="150973" y="173489"/>
                </a:cubicBezTo>
                <a:lnTo>
                  <a:pt x="136434" y="172995"/>
                </a:lnTo>
                <a:lnTo>
                  <a:pt x="133257" y="172854"/>
                </a:lnTo>
                <a:cubicBezTo>
                  <a:pt x="129517" y="172783"/>
                  <a:pt x="125846" y="172642"/>
                  <a:pt x="122176" y="172500"/>
                </a:cubicBezTo>
                <a:cubicBezTo>
                  <a:pt x="117941" y="172360"/>
                  <a:pt x="113706" y="172218"/>
                  <a:pt x="109542" y="172077"/>
                </a:cubicBezTo>
                <a:cubicBezTo>
                  <a:pt x="108977" y="172077"/>
                  <a:pt x="108554" y="171653"/>
                  <a:pt x="108484" y="171089"/>
                </a:cubicBezTo>
                <a:cubicBezTo>
                  <a:pt x="107919" y="165372"/>
                  <a:pt x="107425" y="159655"/>
                  <a:pt x="107142" y="154008"/>
                </a:cubicBezTo>
                <a:cubicBezTo>
                  <a:pt x="106790" y="147867"/>
                  <a:pt x="106648" y="141656"/>
                  <a:pt x="106648" y="135586"/>
                </a:cubicBezTo>
                <a:cubicBezTo>
                  <a:pt x="106648" y="129516"/>
                  <a:pt x="106790" y="123305"/>
                  <a:pt x="107142" y="117164"/>
                </a:cubicBezTo>
                <a:cubicBezTo>
                  <a:pt x="107425" y="111518"/>
                  <a:pt x="107919" y="105801"/>
                  <a:pt x="108484" y="100084"/>
                </a:cubicBezTo>
                <a:cubicBezTo>
                  <a:pt x="108554" y="99519"/>
                  <a:pt x="108977" y="99095"/>
                  <a:pt x="109542" y="99095"/>
                </a:cubicBezTo>
                <a:cubicBezTo>
                  <a:pt x="113636" y="98955"/>
                  <a:pt x="117729" y="98813"/>
                  <a:pt x="121894" y="98672"/>
                </a:cubicBezTo>
                <a:cubicBezTo>
                  <a:pt x="126481" y="98460"/>
                  <a:pt x="131140" y="98319"/>
                  <a:pt x="135869" y="98178"/>
                </a:cubicBezTo>
                <a:cubicBezTo>
                  <a:pt x="140598" y="98037"/>
                  <a:pt x="145327" y="97896"/>
                  <a:pt x="150126" y="97755"/>
                </a:cubicBezTo>
                <a:cubicBezTo>
                  <a:pt x="154361" y="97613"/>
                  <a:pt x="158738" y="97473"/>
                  <a:pt x="163043" y="97331"/>
                </a:cubicBezTo>
                <a:close/>
                <a:moveTo>
                  <a:pt x="193887" y="96343"/>
                </a:moveTo>
                <a:cubicBezTo>
                  <a:pt x="194169" y="96343"/>
                  <a:pt x="194452" y="96413"/>
                  <a:pt x="194664" y="96625"/>
                </a:cubicBezTo>
                <a:cubicBezTo>
                  <a:pt x="194875" y="96837"/>
                  <a:pt x="195016" y="97120"/>
                  <a:pt x="195016" y="97402"/>
                </a:cubicBezTo>
                <a:cubicBezTo>
                  <a:pt x="195087" y="101990"/>
                  <a:pt x="195087" y="106577"/>
                  <a:pt x="195087" y="111166"/>
                </a:cubicBezTo>
                <a:cubicBezTo>
                  <a:pt x="195087" y="116318"/>
                  <a:pt x="195087" y="121400"/>
                  <a:pt x="195087" y="126552"/>
                </a:cubicBezTo>
                <a:lnTo>
                  <a:pt x="195087" y="134245"/>
                </a:lnTo>
                <a:lnTo>
                  <a:pt x="195087" y="141939"/>
                </a:lnTo>
                <a:cubicBezTo>
                  <a:pt x="195087" y="147021"/>
                  <a:pt x="195016" y="152173"/>
                  <a:pt x="194946" y="157255"/>
                </a:cubicBezTo>
                <a:lnTo>
                  <a:pt x="194946" y="157678"/>
                </a:lnTo>
                <a:lnTo>
                  <a:pt x="195369" y="157678"/>
                </a:lnTo>
                <a:lnTo>
                  <a:pt x="199534" y="157749"/>
                </a:lnTo>
                <a:lnTo>
                  <a:pt x="203345" y="157820"/>
                </a:lnTo>
                <a:lnTo>
                  <a:pt x="207579" y="157890"/>
                </a:lnTo>
                <a:lnTo>
                  <a:pt x="211462" y="157961"/>
                </a:lnTo>
                <a:lnTo>
                  <a:pt x="219579" y="158102"/>
                </a:lnTo>
                <a:lnTo>
                  <a:pt x="223884" y="158173"/>
                </a:lnTo>
                <a:lnTo>
                  <a:pt x="226284" y="158243"/>
                </a:lnTo>
                <a:cubicBezTo>
                  <a:pt x="226566" y="158243"/>
                  <a:pt x="226849" y="158385"/>
                  <a:pt x="227060" y="158596"/>
                </a:cubicBezTo>
                <a:cubicBezTo>
                  <a:pt x="227272" y="158808"/>
                  <a:pt x="227342" y="159090"/>
                  <a:pt x="227342" y="159372"/>
                </a:cubicBezTo>
                <a:cubicBezTo>
                  <a:pt x="227342" y="160361"/>
                  <a:pt x="227272" y="161349"/>
                  <a:pt x="227272" y="162337"/>
                </a:cubicBezTo>
                <a:cubicBezTo>
                  <a:pt x="227201" y="163819"/>
                  <a:pt x="227201" y="165301"/>
                  <a:pt x="227131" y="166854"/>
                </a:cubicBezTo>
                <a:lnTo>
                  <a:pt x="226989" y="171372"/>
                </a:lnTo>
                <a:cubicBezTo>
                  <a:pt x="226919" y="172431"/>
                  <a:pt x="226919" y="173418"/>
                  <a:pt x="226849" y="174406"/>
                </a:cubicBezTo>
                <a:cubicBezTo>
                  <a:pt x="226778" y="174971"/>
                  <a:pt x="226284" y="175465"/>
                  <a:pt x="225719" y="175465"/>
                </a:cubicBezTo>
                <a:cubicBezTo>
                  <a:pt x="223319" y="175395"/>
                  <a:pt x="220849" y="175324"/>
                  <a:pt x="218379" y="175254"/>
                </a:cubicBezTo>
                <a:lnTo>
                  <a:pt x="209627" y="175042"/>
                </a:lnTo>
                <a:lnTo>
                  <a:pt x="200945" y="174830"/>
                </a:lnTo>
                <a:lnTo>
                  <a:pt x="196146" y="174689"/>
                </a:lnTo>
                <a:lnTo>
                  <a:pt x="192334" y="174618"/>
                </a:lnTo>
                <a:lnTo>
                  <a:pt x="188099" y="174477"/>
                </a:lnTo>
                <a:lnTo>
                  <a:pt x="183864" y="174336"/>
                </a:lnTo>
                <a:lnTo>
                  <a:pt x="179700" y="174195"/>
                </a:lnTo>
                <a:lnTo>
                  <a:pt x="177018" y="174124"/>
                </a:lnTo>
                <a:cubicBezTo>
                  <a:pt x="176453" y="174124"/>
                  <a:pt x="175959" y="173630"/>
                  <a:pt x="175959" y="173066"/>
                </a:cubicBezTo>
                <a:cubicBezTo>
                  <a:pt x="175818" y="167207"/>
                  <a:pt x="175748" y="161137"/>
                  <a:pt x="175677" y="154997"/>
                </a:cubicBezTo>
                <a:cubicBezTo>
                  <a:pt x="175606" y="148573"/>
                  <a:pt x="175536" y="142010"/>
                  <a:pt x="175536" y="135446"/>
                </a:cubicBezTo>
                <a:cubicBezTo>
                  <a:pt x="175536" y="128811"/>
                  <a:pt x="175606" y="122247"/>
                  <a:pt x="175677" y="115894"/>
                </a:cubicBezTo>
                <a:cubicBezTo>
                  <a:pt x="175748" y="109754"/>
                  <a:pt x="175818" y="103683"/>
                  <a:pt x="175959" y="97825"/>
                </a:cubicBezTo>
                <a:cubicBezTo>
                  <a:pt x="175959" y="97260"/>
                  <a:pt x="176453" y="96767"/>
                  <a:pt x="177018" y="96767"/>
                </a:cubicBezTo>
                <a:lnTo>
                  <a:pt x="177935" y="96767"/>
                </a:lnTo>
                <a:lnTo>
                  <a:pt x="180476" y="96696"/>
                </a:lnTo>
                <a:lnTo>
                  <a:pt x="185417" y="96555"/>
                </a:lnTo>
                <a:lnTo>
                  <a:pt x="190429" y="96413"/>
                </a:lnTo>
                <a:close/>
                <a:moveTo>
                  <a:pt x="257340" y="94508"/>
                </a:moveTo>
                <a:cubicBezTo>
                  <a:pt x="257905" y="94508"/>
                  <a:pt x="258399" y="94931"/>
                  <a:pt x="258470" y="95496"/>
                </a:cubicBezTo>
                <a:cubicBezTo>
                  <a:pt x="258893" y="100366"/>
                  <a:pt x="259246" y="105236"/>
                  <a:pt x="259458" y="110036"/>
                </a:cubicBezTo>
                <a:cubicBezTo>
                  <a:pt x="259740" y="115330"/>
                  <a:pt x="259881" y="120764"/>
                  <a:pt x="260022" y="126058"/>
                </a:cubicBezTo>
                <a:cubicBezTo>
                  <a:pt x="260022" y="129164"/>
                  <a:pt x="260093" y="132198"/>
                  <a:pt x="260093" y="135304"/>
                </a:cubicBezTo>
                <a:cubicBezTo>
                  <a:pt x="260093" y="137562"/>
                  <a:pt x="260022" y="139821"/>
                  <a:pt x="260022" y="142080"/>
                </a:cubicBezTo>
                <a:cubicBezTo>
                  <a:pt x="259952" y="147303"/>
                  <a:pt x="259811" y="152667"/>
                  <a:pt x="259529" y="158102"/>
                </a:cubicBezTo>
                <a:lnTo>
                  <a:pt x="259529" y="158596"/>
                </a:lnTo>
                <a:lnTo>
                  <a:pt x="260022" y="158596"/>
                </a:lnTo>
                <a:lnTo>
                  <a:pt x="268774" y="158737"/>
                </a:lnTo>
                <a:lnTo>
                  <a:pt x="273363" y="158808"/>
                </a:lnTo>
                <a:lnTo>
                  <a:pt x="277598" y="158879"/>
                </a:lnTo>
                <a:lnTo>
                  <a:pt x="286561" y="159020"/>
                </a:lnTo>
                <a:lnTo>
                  <a:pt x="293972" y="159090"/>
                </a:lnTo>
                <a:cubicBezTo>
                  <a:pt x="294255" y="159090"/>
                  <a:pt x="294537" y="159231"/>
                  <a:pt x="294607" y="159231"/>
                </a:cubicBezTo>
                <a:cubicBezTo>
                  <a:pt x="294819" y="159443"/>
                  <a:pt x="294890" y="159796"/>
                  <a:pt x="294890" y="160078"/>
                </a:cubicBezTo>
                <a:cubicBezTo>
                  <a:pt x="294748" y="161137"/>
                  <a:pt x="294678" y="162125"/>
                  <a:pt x="294607" y="163184"/>
                </a:cubicBezTo>
                <a:cubicBezTo>
                  <a:pt x="294466" y="164737"/>
                  <a:pt x="294325" y="166289"/>
                  <a:pt x="294184" y="167843"/>
                </a:cubicBezTo>
                <a:cubicBezTo>
                  <a:pt x="294043" y="169466"/>
                  <a:pt x="293901" y="171019"/>
                  <a:pt x="293690" y="172572"/>
                </a:cubicBezTo>
                <a:cubicBezTo>
                  <a:pt x="293549" y="173701"/>
                  <a:pt x="293408" y="174759"/>
                  <a:pt x="293266" y="175889"/>
                </a:cubicBezTo>
                <a:cubicBezTo>
                  <a:pt x="293196" y="176383"/>
                  <a:pt x="292772" y="176806"/>
                  <a:pt x="292207" y="176806"/>
                </a:cubicBezTo>
                <a:cubicBezTo>
                  <a:pt x="287832" y="176736"/>
                  <a:pt x="283455" y="176595"/>
                  <a:pt x="279080" y="176524"/>
                </a:cubicBezTo>
                <a:lnTo>
                  <a:pt x="264822" y="176171"/>
                </a:lnTo>
                <a:lnTo>
                  <a:pt x="250847" y="175818"/>
                </a:lnTo>
                <a:lnTo>
                  <a:pt x="245553" y="175677"/>
                </a:lnTo>
                <a:lnTo>
                  <a:pt x="238707" y="175536"/>
                </a:lnTo>
                <a:cubicBezTo>
                  <a:pt x="238425" y="175536"/>
                  <a:pt x="238142" y="175395"/>
                  <a:pt x="237930" y="175183"/>
                </a:cubicBezTo>
                <a:cubicBezTo>
                  <a:pt x="237718" y="174971"/>
                  <a:pt x="237648" y="174689"/>
                  <a:pt x="237648" y="174407"/>
                </a:cubicBezTo>
                <a:cubicBezTo>
                  <a:pt x="238001" y="168195"/>
                  <a:pt x="238283" y="161914"/>
                  <a:pt x="238425" y="155631"/>
                </a:cubicBezTo>
                <a:cubicBezTo>
                  <a:pt x="238637" y="148856"/>
                  <a:pt x="238707" y="142009"/>
                  <a:pt x="238707" y="135233"/>
                </a:cubicBezTo>
                <a:cubicBezTo>
                  <a:pt x="238707" y="128458"/>
                  <a:pt x="238637" y="121611"/>
                  <a:pt x="238425" y="114836"/>
                </a:cubicBezTo>
                <a:cubicBezTo>
                  <a:pt x="238213" y="108554"/>
                  <a:pt x="238001" y="102272"/>
                  <a:pt x="237648" y="96060"/>
                </a:cubicBezTo>
                <a:cubicBezTo>
                  <a:pt x="237648" y="95778"/>
                  <a:pt x="237718" y="95496"/>
                  <a:pt x="237930" y="95285"/>
                </a:cubicBezTo>
                <a:cubicBezTo>
                  <a:pt x="238142" y="95073"/>
                  <a:pt x="238425" y="94931"/>
                  <a:pt x="238707" y="94931"/>
                </a:cubicBezTo>
                <a:lnTo>
                  <a:pt x="242448" y="94861"/>
                </a:lnTo>
                <a:lnTo>
                  <a:pt x="247882" y="94720"/>
                </a:lnTo>
                <a:lnTo>
                  <a:pt x="253035" y="94578"/>
                </a:lnTo>
                <a:lnTo>
                  <a:pt x="253317" y="94578"/>
                </a:lnTo>
                <a:close/>
                <a:moveTo>
                  <a:pt x="381634" y="92037"/>
                </a:moveTo>
                <a:cubicBezTo>
                  <a:pt x="382128" y="92037"/>
                  <a:pt x="382551" y="92390"/>
                  <a:pt x="382693" y="92884"/>
                </a:cubicBezTo>
                <a:cubicBezTo>
                  <a:pt x="384316" y="99730"/>
                  <a:pt x="385587" y="106648"/>
                  <a:pt x="386434" y="113494"/>
                </a:cubicBezTo>
                <a:cubicBezTo>
                  <a:pt x="387351" y="120764"/>
                  <a:pt x="387775" y="128175"/>
                  <a:pt x="387704" y="135515"/>
                </a:cubicBezTo>
                <a:cubicBezTo>
                  <a:pt x="387704" y="142785"/>
                  <a:pt x="387281" y="150126"/>
                  <a:pt x="386363" y="157395"/>
                </a:cubicBezTo>
                <a:cubicBezTo>
                  <a:pt x="385516" y="164242"/>
                  <a:pt x="384245" y="171159"/>
                  <a:pt x="382622" y="178005"/>
                </a:cubicBezTo>
                <a:cubicBezTo>
                  <a:pt x="382481" y="178499"/>
                  <a:pt x="382057" y="178853"/>
                  <a:pt x="381564" y="178853"/>
                </a:cubicBezTo>
                <a:lnTo>
                  <a:pt x="376340" y="178782"/>
                </a:lnTo>
                <a:lnTo>
                  <a:pt x="369917" y="178641"/>
                </a:lnTo>
                <a:lnTo>
                  <a:pt x="366600" y="178570"/>
                </a:lnTo>
                <a:lnTo>
                  <a:pt x="363565" y="178499"/>
                </a:lnTo>
                <a:lnTo>
                  <a:pt x="359118" y="178429"/>
                </a:lnTo>
                <a:cubicBezTo>
                  <a:pt x="358765" y="178429"/>
                  <a:pt x="358483" y="178288"/>
                  <a:pt x="358271" y="178005"/>
                </a:cubicBezTo>
                <a:cubicBezTo>
                  <a:pt x="358059" y="177723"/>
                  <a:pt x="357989" y="177370"/>
                  <a:pt x="358059" y="177088"/>
                </a:cubicBezTo>
                <a:cubicBezTo>
                  <a:pt x="358413" y="175465"/>
                  <a:pt x="358765" y="173771"/>
                  <a:pt x="359048" y="172076"/>
                </a:cubicBezTo>
                <a:cubicBezTo>
                  <a:pt x="359471" y="169747"/>
                  <a:pt x="359824" y="167418"/>
                  <a:pt x="360177" y="165160"/>
                </a:cubicBezTo>
                <a:cubicBezTo>
                  <a:pt x="360530" y="162830"/>
                  <a:pt x="360812" y="160501"/>
                  <a:pt x="361094" y="158243"/>
                </a:cubicBezTo>
                <a:cubicBezTo>
                  <a:pt x="361306" y="155913"/>
                  <a:pt x="361589" y="153584"/>
                  <a:pt x="361729" y="151326"/>
                </a:cubicBezTo>
                <a:lnTo>
                  <a:pt x="361801" y="150831"/>
                </a:lnTo>
                <a:lnTo>
                  <a:pt x="361306" y="150831"/>
                </a:lnTo>
                <a:lnTo>
                  <a:pt x="357001" y="150761"/>
                </a:lnTo>
                <a:lnTo>
                  <a:pt x="352907" y="150761"/>
                </a:lnTo>
                <a:lnTo>
                  <a:pt x="344649" y="150690"/>
                </a:lnTo>
                <a:lnTo>
                  <a:pt x="336532" y="150620"/>
                </a:lnTo>
                <a:lnTo>
                  <a:pt x="336391" y="150620"/>
                </a:lnTo>
                <a:lnTo>
                  <a:pt x="332227" y="150549"/>
                </a:lnTo>
                <a:lnTo>
                  <a:pt x="328204" y="150549"/>
                </a:lnTo>
                <a:lnTo>
                  <a:pt x="327780" y="150549"/>
                </a:lnTo>
                <a:lnTo>
                  <a:pt x="327780" y="150973"/>
                </a:lnTo>
                <a:cubicBezTo>
                  <a:pt x="327639" y="153302"/>
                  <a:pt x="327497" y="155560"/>
                  <a:pt x="327286" y="157749"/>
                </a:cubicBezTo>
                <a:cubicBezTo>
                  <a:pt x="327074" y="159937"/>
                  <a:pt x="326862" y="162195"/>
                  <a:pt x="326580" y="164524"/>
                </a:cubicBezTo>
                <a:cubicBezTo>
                  <a:pt x="326368" y="166853"/>
                  <a:pt x="326015" y="169112"/>
                  <a:pt x="325733" y="171300"/>
                </a:cubicBezTo>
                <a:cubicBezTo>
                  <a:pt x="325451" y="173206"/>
                  <a:pt x="325168" y="174971"/>
                  <a:pt x="324886" y="176735"/>
                </a:cubicBezTo>
                <a:cubicBezTo>
                  <a:pt x="324745" y="177300"/>
                  <a:pt x="324321" y="177652"/>
                  <a:pt x="323757" y="177652"/>
                </a:cubicBezTo>
                <a:lnTo>
                  <a:pt x="319098" y="177582"/>
                </a:lnTo>
                <a:lnTo>
                  <a:pt x="317122" y="177511"/>
                </a:lnTo>
                <a:lnTo>
                  <a:pt x="313169" y="177440"/>
                </a:lnTo>
                <a:lnTo>
                  <a:pt x="307240" y="177300"/>
                </a:lnTo>
                <a:lnTo>
                  <a:pt x="304417" y="177229"/>
                </a:lnTo>
                <a:lnTo>
                  <a:pt x="303076" y="177159"/>
                </a:lnTo>
                <a:cubicBezTo>
                  <a:pt x="302794" y="177159"/>
                  <a:pt x="302512" y="177017"/>
                  <a:pt x="302300" y="176805"/>
                </a:cubicBezTo>
                <a:cubicBezTo>
                  <a:pt x="302088" y="176594"/>
                  <a:pt x="301947" y="176241"/>
                  <a:pt x="302018" y="175958"/>
                </a:cubicBezTo>
                <a:cubicBezTo>
                  <a:pt x="302865" y="169536"/>
                  <a:pt x="303570" y="163042"/>
                  <a:pt x="303994" y="156549"/>
                </a:cubicBezTo>
                <a:cubicBezTo>
                  <a:pt x="304417" y="149491"/>
                  <a:pt x="304699" y="142361"/>
                  <a:pt x="304699" y="135374"/>
                </a:cubicBezTo>
                <a:cubicBezTo>
                  <a:pt x="304699" y="128387"/>
                  <a:pt x="304488" y="121258"/>
                  <a:pt x="303994" y="114200"/>
                </a:cubicBezTo>
                <a:cubicBezTo>
                  <a:pt x="303570" y="107706"/>
                  <a:pt x="302865" y="101213"/>
                  <a:pt x="302018" y="94790"/>
                </a:cubicBezTo>
                <a:cubicBezTo>
                  <a:pt x="302018" y="94508"/>
                  <a:pt x="302088" y="94155"/>
                  <a:pt x="302300" y="93943"/>
                </a:cubicBezTo>
                <a:cubicBezTo>
                  <a:pt x="302441" y="93731"/>
                  <a:pt x="302794" y="93590"/>
                  <a:pt x="303076" y="93590"/>
                </a:cubicBezTo>
                <a:cubicBezTo>
                  <a:pt x="309005" y="93519"/>
                  <a:pt x="314934" y="93378"/>
                  <a:pt x="320934" y="93237"/>
                </a:cubicBezTo>
                <a:cubicBezTo>
                  <a:pt x="327568" y="93096"/>
                  <a:pt x="334273" y="92954"/>
                  <a:pt x="341049" y="92814"/>
                </a:cubicBezTo>
                <a:cubicBezTo>
                  <a:pt x="347825" y="92672"/>
                  <a:pt x="354742" y="92531"/>
                  <a:pt x="361659" y="92390"/>
                </a:cubicBezTo>
                <a:cubicBezTo>
                  <a:pt x="368294" y="92249"/>
                  <a:pt x="374928" y="92179"/>
                  <a:pt x="381634" y="92037"/>
                </a:cubicBezTo>
                <a:close/>
                <a:moveTo>
                  <a:pt x="1305476" y="69099"/>
                </a:moveTo>
                <a:lnTo>
                  <a:pt x="1342531" y="69099"/>
                </a:lnTo>
                <a:cubicBezTo>
                  <a:pt x="1342531" y="69099"/>
                  <a:pt x="1395186" y="136998"/>
                  <a:pt x="1401467" y="145044"/>
                </a:cubicBezTo>
                <a:cubicBezTo>
                  <a:pt x="1401538" y="134175"/>
                  <a:pt x="1401467" y="69099"/>
                  <a:pt x="1401467" y="69099"/>
                </a:cubicBezTo>
                <a:lnTo>
                  <a:pt x="1439864" y="69099"/>
                </a:lnTo>
                <a:lnTo>
                  <a:pt x="1439864" y="203556"/>
                </a:lnTo>
                <a:lnTo>
                  <a:pt x="1402032" y="203556"/>
                </a:lnTo>
                <a:cubicBezTo>
                  <a:pt x="1402032" y="203556"/>
                  <a:pt x="1350507" y="138339"/>
                  <a:pt x="1343661" y="129658"/>
                </a:cubicBezTo>
                <a:cubicBezTo>
                  <a:pt x="1343731" y="140598"/>
                  <a:pt x="1343661" y="203556"/>
                  <a:pt x="1343661" y="203556"/>
                </a:cubicBezTo>
                <a:lnTo>
                  <a:pt x="1305476" y="203556"/>
                </a:lnTo>
                <a:close/>
                <a:moveTo>
                  <a:pt x="1160290" y="69099"/>
                </a:moveTo>
                <a:lnTo>
                  <a:pt x="1197345" y="69099"/>
                </a:lnTo>
                <a:cubicBezTo>
                  <a:pt x="1197345" y="69099"/>
                  <a:pt x="1250000" y="136998"/>
                  <a:pt x="1256281" y="145044"/>
                </a:cubicBezTo>
                <a:cubicBezTo>
                  <a:pt x="1256352" y="134175"/>
                  <a:pt x="1256281" y="69099"/>
                  <a:pt x="1256281" y="69099"/>
                </a:cubicBezTo>
                <a:lnTo>
                  <a:pt x="1294678" y="69099"/>
                </a:lnTo>
                <a:lnTo>
                  <a:pt x="1294678" y="203556"/>
                </a:lnTo>
                <a:lnTo>
                  <a:pt x="1256846" y="203556"/>
                </a:lnTo>
                <a:cubicBezTo>
                  <a:pt x="1256846" y="203556"/>
                  <a:pt x="1205322" y="138339"/>
                  <a:pt x="1198475" y="129658"/>
                </a:cubicBezTo>
                <a:cubicBezTo>
                  <a:pt x="1198545" y="140598"/>
                  <a:pt x="1198475" y="203556"/>
                  <a:pt x="1198475" y="203556"/>
                </a:cubicBezTo>
                <a:lnTo>
                  <a:pt x="1160290" y="203556"/>
                </a:lnTo>
                <a:close/>
                <a:moveTo>
                  <a:pt x="1065359" y="69099"/>
                </a:moveTo>
                <a:lnTo>
                  <a:pt x="1105660" y="69099"/>
                </a:lnTo>
                <a:lnTo>
                  <a:pt x="1155985" y="203556"/>
                </a:lnTo>
                <a:lnTo>
                  <a:pt x="1114907" y="203556"/>
                </a:lnTo>
                <a:lnTo>
                  <a:pt x="1106296" y="181535"/>
                </a:lnTo>
                <a:lnTo>
                  <a:pt x="1062747" y="181535"/>
                </a:lnTo>
                <a:lnTo>
                  <a:pt x="1053571" y="203556"/>
                </a:lnTo>
                <a:lnTo>
                  <a:pt x="1012422" y="203556"/>
                </a:lnTo>
                <a:close/>
                <a:moveTo>
                  <a:pt x="839637" y="69099"/>
                </a:moveTo>
                <a:lnTo>
                  <a:pt x="887703" y="69099"/>
                </a:lnTo>
                <a:lnTo>
                  <a:pt x="923276" y="151255"/>
                </a:lnTo>
                <a:lnTo>
                  <a:pt x="959414" y="69099"/>
                </a:lnTo>
                <a:lnTo>
                  <a:pt x="1008256" y="69099"/>
                </a:lnTo>
                <a:lnTo>
                  <a:pt x="1008256" y="203556"/>
                </a:lnTo>
                <a:lnTo>
                  <a:pt x="968660" y="203556"/>
                </a:lnTo>
                <a:lnTo>
                  <a:pt x="968660" y="140033"/>
                </a:lnTo>
                <a:lnTo>
                  <a:pt x="941486" y="203556"/>
                </a:lnTo>
                <a:lnTo>
                  <a:pt x="904502" y="203556"/>
                </a:lnTo>
                <a:lnTo>
                  <a:pt x="877257" y="138763"/>
                </a:lnTo>
                <a:lnTo>
                  <a:pt x="877257" y="203556"/>
                </a:lnTo>
                <a:lnTo>
                  <a:pt x="839637" y="203556"/>
                </a:lnTo>
                <a:close/>
                <a:moveTo>
                  <a:pt x="735530" y="69099"/>
                </a:moveTo>
                <a:lnTo>
                  <a:pt x="831239" y="69099"/>
                </a:lnTo>
                <a:lnTo>
                  <a:pt x="831239" y="102908"/>
                </a:lnTo>
                <a:lnTo>
                  <a:pt x="802512" y="102908"/>
                </a:lnTo>
                <a:lnTo>
                  <a:pt x="802512" y="203556"/>
                </a:lnTo>
                <a:lnTo>
                  <a:pt x="763763" y="203486"/>
                </a:lnTo>
                <a:lnTo>
                  <a:pt x="763763" y="102908"/>
                </a:lnTo>
                <a:lnTo>
                  <a:pt x="735530" y="102908"/>
                </a:lnTo>
                <a:close/>
                <a:moveTo>
                  <a:pt x="609118" y="69099"/>
                </a:moveTo>
                <a:lnTo>
                  <a:pt x="648009" y="69099"/>
                </a:lnTo>
                <a:lnTo>
                  <a:pt x="648009" y="151962"/>
                </a:lnTo>
                <a:cubicBezTo>
                  <a:pt x="648009" y="160643"/>
                  <a:pt x="651043" y="166148"/>
                  <a:pt x="656196" y="169254"/>
                </a:cubicBezTo>
                <a:cubicBezTo>
                  <a:pt x="661348" y="172360"/>
                  <a:pt x="675535" y="172289"/>
                  <a:pt x="680123" y="169254"/>
                </a:cubicBezTo>
                <a:cubicBezTo>
                  <a:pt x="684711" y="166219"/>
                  <a:pt x="688804" y="160643"/>
                  <a:pt x="688804" y="151962"/>
                </a:cubicBezTo>
                <a:lnTo>
                  <a:pt x="688734" y="151962"/>
                </a:lnTo>
                <a:lnTo>
                  <a:pt x="688734" y="69099"/>
                </a:lnTo>
                <a:lnTo>
                  <a:pt x="726848" y="69099"/>
                </a:lnTo>
                <a:lnTo>
                  <a:pt x="726848" y="160431"/>
                </a:lnTo>
                <a:cubicBezTo>
                  <a:pt x="725648" y="176312"/>
                  <a:pt x="718449" y="189440"/>
                  <a:pt x="707085" y="196498"/>
                </a:cubicBezTo>
                <a:cubicBezTo>
                  <a:pt x="686263" y="208920"/>
                  <a:pt x="654925" y="209767"/>
                  <a:pt x="632622" y="198616"/>
                </a:cubicBezTo>
                <a:cubicBezTo>
                  <a:pt x="619140" y="191910"/>
                  <a:pt x="609965" y="175959"/>
                  <a:pt x="609118" y="157749"/>
                </a:cubicBezTo>
                <a:close/>
                <a:moveTo>
                  <a:pt x="518834" y="62280"/>
                </a:moveTo>
                <a:cubicBezTo>
                  <a:pt x="548194" y="62310"/>
                  <a:pt x="573405" y="74657"/>
                  <a:pt x="589286" y="97684"/>
                </a:cubicBezTo>
                <a:lnTo>
                  <a:pt x="593097" y="105096"/>
                </a:lnTo>
                <a:lnTo>
                  <a:pt x="595920" y="111095"/>
                </a:lnTo>
                <a:lnTo>
                  <a:pt x="549407" y="111095"/>
                </a:lnTo>
                <a:lnTo>
                  <a:pt x="548631" y="110318"/>
                </a:lnTo>
                <a:cubicBezTo>
                  <a:pt x="536984" y="98108"/>
                  <a:pt x="518563" y="93591"/>
                  <a:pt x="502752" y="99167"/>
                </a:cubicBezTo>
                <a:cubicBezTo>
                  <a:pt x="490472" y="103190"/>
                  <a:pt x="478614" y="115965"/>
                  <a:pt x="475791" y="128175"/>
                </a:cubicBezTo>
                <a:cubicBezTo>
                  <a:pt x="473250" y="139751"/>
                  <a:pt x="476849" y="152385"/>
                  <a:pt x="484895" y="160996"/>
                </a:cubicBezTo>
                <a:cubicBezTo>
                  <a:pt x="498023" y="173418"/>
                  <a:pt x="518140" y="177441"/>
                  <a:pt x="534938" y="171089"/>
                </a:cubicBezTo>
                <a:cubicBezTo>
                  <a:pt x="540443" y="168901"/>
                  <a:pt x="547007" y="163748"/>
                  <a:pt x="549831" y="156408"/>
                </a:cubicBezTo>
                <a:cubicBezTo>
                  <a:pt x="544678" y="156408"/>
                  <a:pt x="515881" y="156408"/>
                  <a:pt x="515881" y="156408"/>
                </a:cubicBezTo>
                <a:lnTo>
                  <a:pt x="515881" y="124929"/>
                </a:lnTo>
                <a:lnTo>
                  <a:pt x="598461" y="124929"/>
                </a:lnTo>
                <a:lnTo>
                  <a:pt x="598743" y="127611"/>
                </a:lnTo>
                <a:cubicBezTo>
                  <a:pt x="600861" y="157326"/>
                  <a:pt x="585686" y="185699"/>
                  <a:pt x="560912" y="198192"/>
                </a:cubicBezTo>
                <a:cubicBezTo>
                  <a:pt x="529997" y="211250"/>
                  <a:pt x="484189" y="212308"/>
                  <a:pt x="456663" y="183793"/>
                </a:cubicBezTo>
                <a:cubicBezTo>
                  <a:pt x="445087" y="171936"/>
                  <a:pt x="432171" y="152244"/>
                  <a:pt x="436053" y="126270"/>
                </a:cubicBezTo>
                <a:cubicBezTo>
                  <a:pt x="439371" y="95567"/>
                  <a:pt x="465485" y="72487"/>
                  <a:pt x="488283" y="66417"/>
                </a:cubicBezTo>
                <a:cubicBezTo>
                  <a:pt x="498800" y="63629"/>
                  <a:pt x="509048" y="62270"/>
                  <a:pt x="518834" y="62280"/>
                </a:cubicBezTo>
                <a:close/>
                <a:moveTo>
                  <a:pt x="196711" y="35714"/>
                </a:moveTo>
                <a:cubicBezTo>
                  <a:pt x="242236" y="35714"/>
                  <a:pt x="284584" y="47430"/>
                  <a:pt x="316135" y="68958"/>
                </a:cubicBezTo>
                <a:cubicBezTo>
                  <a:pt x="316841" y="69381"/>
                  <a:pt x="317476" y="69805"/>
                  <a:pt x="318111" y="70299"/>
                </a:cubicBezTo>
                <a:cubicBezTo>
                  <a:pt x="319099" y="71005"/>
                  <a:pt x="319522" y="72205"/>
                  <a:pt x="319170" y="73334"/>
                </a:cubicBezTo>
                <a:cubicBezTo>
                  <a:pt x="318817" y="74463"/>
                  <a:pt x="317758" y="75240"/>
                  <a:pt x="316487" y="75310"/>
                </a:cubicBezTo>
                <a:cubicBezTo>
                  <a:pt x="276821" y="75946"/>
                  <a:pt x="238425" y="76369"/>
                  <a:pt x="212662" y="76863"/>
                </a:cubicBezTo>
                <a:cubicBezTo>
                  <a:pt x="155279" y="77993"/>
                  <a:pt x="98249" y="81239"/>
                  <a:pt x="67193" y="82933"/>
                </a:cubicBezTo>
                <a:cubicBezTo>
                  <a:pt x="67123" y="82933"/>
                  <a:pt x="67123" y="82933"/>
                  <a:pt x="67053" y="82933"/>
                </a:cubicBezTo>
                <a:cubicBezTo>
                  <a:pt x="65923" y="82933"/>
                  <a:pt x="64935" y="82298"/>
                  <a:pt x="64512" y="81239"/>
                </a:cubicBezTo>
                <a:cubicBezTo>
                  <a:pt x="64088" y="80110"/>
                  <a:pt x="64370" y="78910"/>
                  <a:pt x="65288" y="78133"/>
                </a:cubicBezTo>
                <a:cubicBezTo>
                  <a:pt x="69029" y="74957"/>
                  <a:pt x="72981" y="71852"/>
                  <a:pt x="77287" y="68958"/>
                </a:cubicBezTo>
                <a:cubicBezTo>
                  <a:pt x="108837" y="47430"/>
                  <a:pt x="151186" y="35714"/>
                  <a:pt x="196711" y="35714"/>
                </a:cubicBezTo>
                <a:close/>
                <a:moveTo>
                  <a:pt x="196711" y="0"/>
                </a:moveTo>
                <a:cubicBezTo>
                  <a:pt x="235672" y="0"/>
                  <a:pt x="273292" y="7835"/>
                  <a:pt x="305477" y="22728"/>
                </a:cubicBezTo>
                <a:cubicBezTo>
                  <a:pt x="331521" y="34796"/>
                  <a:pt x="353120" y="51030"/>
                  <a:pt x="368436" y="70087"/>
                </a:cubicBezTo>
                <a:cubicBezTo>
                  <a:pt x="369142" y="70934"/>
                  <a:pt x="369212" y="72063"/>
                  <a:pt x="368789" y="72981"/>
                </a:cubicBezTo>
                <a:cubicBezTo>
                  <a:pt x="368365" y="73899"/>
                  <a:pt x="367448" y="74534"/>
                  <a:pt x="366389" y="74534"/>
                </a:cubicBezTo>
                <a:lnTo>
                  <a:pt x="358342" y="74675"/>
                </a:lnTo>
                <a:lnTo>
                  <a:pt x="352343" y="74746"/>
                </a:lnTo>
                <a:cubicBezTo>
                  <a:pt x="351567" y="74746"/>
                  <a:pt x="350861" y="74393"/>
                  <a:pt x="350297" y="73828"/>
                </a:cubicBezTo>
                <a:cubicBezTo>
                  <a:pt x="343168" y="66135"/>
                  <a:pt x="334839" y="59006"/>
                  <a:pt x="325381" y="52583"/>
                </a:cubicBezTo>
                <a:cubicBezTo>
                  <a:pt x="291219" y="29221"/>
                  <a:pt x="245483" y="16234"/>
                  <a:pt x="196711" y="16234"/>
                </a:cubicBezTo>
                <a:lnTo>
                  <a:pt x="196570" y="16234"/>
                </a:lnTo>
                <a:cubicBezTo>
                  <a:pt x="159938" y="16234"/>
                  <a:pt x="124647" y="23645"/>
                  <a:pt x="94579" y="37479"/>
                </a:cubicBezTo>
                <a:cubicBezTo>
                  <a:pt x="65500" y="50889"/>
                  <a:pt x="43125" y="69522"/>
                  <a:pt x="29785" y="91050"/>
                </a:cubicBezTo>
                <a:cubicBezTo>
                  <a:pt x="20751" y="105731"/>
                  <a:pt x="16163" y="121118"/>
                  <a:pt x="16163" y="136928"/>
                </a:cubicBezTo>
                <a:cubicBezTo>
                  <a:pt x="16234" y="152738"/>
                  <a:pt x="20751" y="168125"/>
                  <a:pt x="29785" y="182735"/>
                </a:cubicBezTo>
                <a:cubicBezTo>
                  <a:pt x="38679" y="197063"/>
                  <a:pt x="51454" y="210050"/>
                  <a:pt x="67900" y="221273"/>
                </a:cubicBezTo>
                <a:cubicBezTo>
                  <a:pt x="102061" y="244564"/>
                  <a:pt x="147798" y="257551"/>
                  <a:pt x="196570" y="257551"/>
                </a:cubicBezTo>
                <a:lnTo>
                  <a:pt x="196711" y="257551"/>
                </a:lnTo>
                <a:cubicBezTo>
                  <a:pt x="233343" y="257551"/>
                  <a:pt x="268634" y="250211"/>
                  <a:pt x="298701" y="236306"/>
                </a:cubicBezTo>
                <a:cubicBezTo>
                  <a:pt x="320440" y="226284"/>
                  <a:pt x="338933" y="212944"/>
                  <a:pt x="352343" y="197769"/>
                </a:cubicBezTo>
                <a:cubicBezTo>
                  <a:pt x="352908" y="197205"/>
                  <a:pt x="353684" y="196851"/>
                  <a:pt x="354461" y="196851"/>
                </a:cubicBezTo>
                <a:cubicBezTo>
                  <a:pt x="359261" y="196922"/>
                  <a:pt x="363919" y="196993"/>
                  <a:pt x="368295" y="197063"/>
                </a:cubicBezTo>
                <a:cubicBezTo>
                  <a:pt x="369353" y="197063"/>
                  <a:pt x="370271" y="197698"/>
                  <a:pt x="370624" y="198616"/>
                </a:cubicBezTo>
                <a:cubicBezTo>
                  <a:pt x="371047" y="199534"/>
                  <a:pt x="370977" y="200593"/>
                  <a:pt x="370342" y="201440"/>
                </a:cubicBezTo>
                <a:cubicBezTo>
                  <a:pt x="360955" y="213720"/>
                  <a:pt x="348955" y="224943"/>
                  <a:pt x="334627" y="234683"/>
                </a:cubicBezTo>
                <a:cubicBezTo>
                  <a:pt x="297572" y="260022"/>
                  <a:pt x="248659" y="273785"/>
                  <a:pt x="196711" y="273856"/>
                </a:cubicBezTo>
                <a:cubicBezTo>
                  <a:pt x="157750" y="273856"/>
                  <a:pt x="120201" y="266021"/>
                  <a:pt x="87874" y="251129"/>
                </a:cubicBezTo>
                <a:cubicBezTo>
                  <a:pt x="56112" y="236448"/>
                  <a:pt x="31197" y="215838"/>
                  <a:pt x="16022" y="191346"/>
                </a:cubicBezTo>
                <a:cubicBezTo>
                  <a:pt x="5435" y="174265"/>
                  <a:pt x="0" y="155914"/>
                  <a:pt x="0" y="136998"/>
                </a:cubicBezTo>
                <a:lnTo>
                  <a:pt x="0" y="136928"/>
                </a:lnTo>
                <a:lnTo>
                  <a:pt x="0" y="136857"/>
                </a:lnTo>
                <a:cubicBezTo>
                  <a:pt x="0" y="117942"/>
                  <a:pt x="5435" y="99590"/>
                  <a:pt x="16022" y="82509"/>
                </a:cubicBezTo>
                <a:cubicBezTo>
                  <a:pt x="26186" y="66135"/>
                  <a:pt x="40585" y="51525"/>
                  <a:pt x="58794" y="39102"/>
                </a:cubicBezTo>
                <a:cubicBezTo>
                  <a:pt x="95850" y="13834"/>
                  <a:pt x="144833" y="0"/>
                  <a:pt x="196711" y="0"/>
                </a:cubicBezTo>
                <a:close/>
              </a:path>
            </a:pathLst>
          </a:custGeom>
          <a:solidFill>
            <a:schemeClr val="bg1"/>
          </a:solidFill>
        </p:spPr>
        <p:txBody>
          <a:bodyPr wrap="square">
            <a:noAutofit/>
          </a:bodyPr>
          <a:lstStyle/>
          <a:p>
            <a:r>
              <a:rPr lang="de-DE" dirty="0"/>
              <a:t> </a:t>
            </a:r>
            <a:endParaRPr lang="en-GB" dirty="0"/>
          </a:p>
        </p:txBody>
      </p:sp>
    </p:spTree>
    <p:extLst>
      <p:ext uri="{BB962C8B-B14F-4D97-AF65-F5344CB8AC3E}">
        <p14:creationId xmlns:p14="http://schemas.microsoft.com/office/powerpoint/2010/main" val="2284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95288" y="410963"/>
            <a:ext cx="5184775" cy="432000"/>
          </a:xfrm>
          <a:prstGeom prst="rect">
            <a:avLst/>
          </a:prstGeom>
        </p:spPr>
        <p:txBody>
          <a:bodyPr vert="horz" lIns="0" tIns="108000" rIns="0" bIns="0" rtlCol="0" anchor="t" anchorCtr="0">
            <a:noAutofit/>
          </a:bodyPr>
          <a:lstStyle/>
          <a:p>
            <a:pPr lvl="0"/>
            <a:r>
              <a:rPr lang="en-US" noProof="0"/>
              <a:t>Click to edit Master title style</a:t>
            </a:r>
          </a:p>
        </p:txBody>
      </p:sp>
      <p:sp>
        <p:nvSpPr>
          <p:cNvPr id="3" name="Text Placeholder 2"/>
          <p:cNvSpPr>
            <a:spLocks noGrp="1"/>
          </p:cNvSpPr>
          <p:nvPr>
            <p:ph type="body" idx="1"/>
          </p:nvPr>
        </p:nvSpPr>
        <p:spPr bwMode="gray">
          <a:xfrm>
            <a:off x="395288" y="1131888"/>
            <a:ext cx="8353424" cy="3744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5" name="Footer Placeholder 4"/>
          <p:cNvSpPr>
            <a:spLocks noGrp="1"/>
          </p:cNvSpPr>
          <p:nvPr>
            <p:ph type="ftr" sz="quarter" idx="3"/>
          </p:nvPr>
        </p:nvSpPr>
        <p:spPr bwMode="gray">
          <a:xfrm>
            <a:off x="395288" y="4876800"/>
            <a:ext cx="4032250" cy="266700"/>
          </a:xfrm>
          <a:prstGeom prst="rect">
            <a:avLst/>
          </a:prstGeom>
        </p:spPr>
        <p:txBody>
          <a:bodyPr vert="horz" wrap="none" lIns="0" tIns="72000" rIns="0" bIns="0" rtlCol="0" anchor="t" anchorCtr="0"/>
          <a:lstStyle>
            <a:lvl1pPr algn="l">
              <a:defRPr lang="en-US" sz="600">
                <a:solidFill>
                  <a:schemeClr val="accent4"/>
                </a:solidFill>
              </a:defRPr>
            </a:lvl1pPr>
          </a:lstStyle>
          <a:p>
            <a:r>
              <a:rPr lang="en-US" noProof="0"/>
              <a:t>Hella Gutmann  |  Name </a:t>
            </a:r>
          </a:p>
        </p:txBody>
      </p:sp>
      <p:sp>
        <p:nvSpPr>
          <p:cNvPr id="6" name="Slide Number Placeholder 5"/>
          <p:cNvSpPr>
            <a:spLocks noGrp="1"/>
          </p:cNvSpPr>
          <p:nvPr>
            <p:ph type="sldNum" sz="quarter" idx="4"/>
          </p:nvPr>
        </p:nvSpPr>
        <p:spPr bwMode="gray">
          <a:xfrm>
            <a:off x="8459788" y="4876800"/>
            <a:ext cx="288924" cy="266700"/>
          </a:xfrm>
          <a:prstGeom prst="rect">
            <a:avLst/>
          </a:prstGeom>
        </p:spPr>
        <p:txBody>
          <a:bodyPr vert="horz" lIns="0" tIns="72000" rIns="0" bIns="0" rtlCol="0" anchor="t" anchorCtr="0"/>
          <a:lstStyle>
            <a:lvl1pPr algn="r">
              <a:defRPr sz="600">
                <a:solidFill>
                  <a:schemeClr val="accent4"/>
                </a:solidFill>
              </a:defRPr>
            </a:lvl1pPr>
          </a:lstStyle>
          <a:p>
            <a:fld id="{CB79EAA0-2A0C-40D4-B3F7-D2C6F6B35D88}" type="slidenum">
              <a:rPr lang="en-US" noProof="0" smtClean="0"/>
              <a:pPr/>
              <a:t>‹nr.›</a:t>
            </a:fld>
            <a:endParaRPr lang="en-US" noProof="0"/>
          </a:p>
        </p:txBody>
      </p:sp>
      <p:sp>
        <p:nvSpPr>
          <p:cNvPr id="60" name="Date Placeholder 3">
            <a:extLst>
              <a:ext uri="{FF2B5EF4-FFF2-40B4-BE49-F238E27FC236}">
                <a16:creationId xmlns:a16="http://schemas.microsoft.com/office/drawing/2014/main" id="{7EEE4678-CCA4-47AC-BDC4-079789581F89}"/>
              </a:ext>
            </a:extLst>
          </p:cNvPr>
          <p:cNvSpPr>
            <a:spLocks noGrp="1"/>
          </p:cNvSpPr>
          <p:nvPr>
            <p:ph type="dt" sz="half" idx="2"/>
          </p:nvPr>
        </p:nvSpPr>
        <p:spPr bwMode="gray">
          <a:xfrm>
            <a:off x="7596188" y="4876800"/>
            <a:ext cx="863600" cy="266700"/>
          </a:xfrm>
          <a:prstGeom prst="rect">
            <a:avLst/>
          </a:prstGeom>
        </p:spPr>
        <p:txBody>
          <a:bodyPr vert="horz" lIns="0" tIns="72000" rIns="0" bIns="0" rtlCol="0" anchor="t" anchorCtr="0"/>
          <a:lstStyle>
            <a:lvl1pPr algn="r">
              <a:defRPr lang="en-US" sz="600" dirty="0">
                <a:solidFill>
                  <a:schemeClr val="accent4"/>
                </a:solidFill>
              </a:defRPr>
            </a:lvl1pPr>
          </a:lstStyle>
          <a:p>
            <a:fld id="{18DBEF97-352D-483D-9818-38B4DA8E3CCA}" type="datetime1">
              <a:rPr lang="de-DE" noProof="0" smtClean="0"/>
              <a:t>05.03.2024</a:t>
            </a:fld>
            <a:endParaRPr lang="en-US" noProof="0"/>
          </a:p>
        </p:txBody>
      </p:sp>
      <p:grpSp>
        <p:nvGrpSpPr>
          <p:cNvPr id="27" name="Group 26">
            <a:extLst>
              <a:ext uri="{FF2B5EF4-FFF2-40B4-BE49-F238E27FC236}">
                <a16:creationId xmlns:a16="http://schemas.microsoft.com/office/drawing/2014/main" id="{6455EE55-5D70-4F5A-946F-B537518D0F87}"/>
              </a:ext>
            </a:extLst>
          </p:cNvPr>
          <p:cNvGrpSpPr/>
          <p:nvPr userDrawn="1"/>
        </p:nvGrpSpPr>
        <p:grpSpPr>
          <a:xfrm>
            <a:off x="7596188" y="268288"/>
            <a:ext cx="1152525" cy="219205"/>
            <a:chOff x="3600450" y="2386012"/>
            <a:chExt cx="1943099" cy="369569"/>
          </a:xfrm>
        </p:grpSpPr>
        <p:sp>
          <p:nvSpPr>
            <p:cNvPr id="11" name="Freeform: Shape 10">
              <a:extLst>
                <a:ext uri="{FF2B5EF4-FFF2-40B4-BE49-F238E27FC236}">
                  <a16:creationId xmlns:a16="http://schemas.microsoft.com/office/drawing/2014/main" id="{836649B2-9B63-487B-BCED-8FFF7F8B57F4}"/>
                </a:ext>
              </a:extLst>
            </p:cNvPr>
            <p:cNvSpPr/>
            <p:nvPr/>
          </p:nvSpPr>
          <p:spPr>
            <a:xfrm>
              <a:off x="3680555" y="2637560"/>
              <a:ext cx="355123" cy="69825"/>
            </a:xfrm>
            <a:custGeom>
              <a:avLst/>
              <a:gdLst>
                <a:gd name="connsiteX0" fmla="*/ 24289 w 355123"/>
                <a:gd name="connsiteY0" fmla="*/ 24963 h 69825"/>
                <a:gd name="connsiteX1" fmla="*/ 185452 w 355123"/>
                <a:gd name="connsiteY1" fmla="*/ 69825 h 69825"/>
                <a:gd name="connsiteX2" fmla="*/ 346615 w 355123"/>
                <a:gd name="connsiteY2" fmla="*/ 24963 h 69825"/>
                <a:gd name="connsiteX3" fmla="*/ 353663 w 355123"/>
                <a:gd name="connsiteY3" fmla="*/ 19914 h 69825"/>
                <a:gd name="connsiteX4" fmla="*/ 354901 w 355123"/>
                <a:gd name="connsiteY4" fmla="*/ 15819 h 69825"/>
                <a:gd name="connsiteX5" fmla="*/ 351473 w 355123"/>
                <a:gd name="connsiteY5" fmla="*/ 13247 h 69825"/>
                <a:gd name="connsiteX6" fmla="*/ 187928 w 355123"/>
                <a:gd name="connsiteY6" fmla="*/ 11151 h 69825"/>
                <a:gd name="connsiteX7" fmla="*/ 3905 w 355123"/>
                <a:gd name="connsiteY7" fmla="*/ 7 h 69825"/>
                <a:gd name="connsiteX8" fmla="*/ 286 w 355123"/>
                <a:gd name="connsiteY8" fmla="*/ 2198 h 69825"/>
                <a:gd name="connsiteX9" fmla="*/ 1143 w 355123"/>
                <a:gd name="connsiteY9" fmla="*/ 6294 h 69825"/>
                <a:gd name="connsiteX10" fmla="*/ 24289 w 355123"/>
                <a:gd name="connsiteY10" fmla="*/ 24963 h 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123" h="69825">
                  <a:moveTo>
                    <a:pt x="24289" y="24963"/>
                  </a:moveTo>
                  <a:cubicBezTo>
                    <a:pt x="66866" y="54014"/>
                    <a:pt x="124016" y="69825"/>
                    <a:pt x="185452" y="69825"/>
                  </a:cubicBezTo>
                  <a:cubicBezTo>
                    <a:pt x="246888" y="69825"/>
                    <a:pt x="304038" y="54014"/>
                    <a:pt x="346615" y="24963"/>
                  </a:cubicBezTo>
                  <a:cubicBezTo>
                    <a:pt x="348996" y="23343"/>
                    <a:pt x="351377" y="21629"/>
                    <a:pt x="353663" y="19914"/>
                  </a:cubicBezTo>
                  <a:cubicBezTo>
                    <a:pt x="354901" y="18962"/>
                    <a:pt x="355473" y="17343"/>
                    <a:pt x="354901" y="15819"/>
                  </a:cubicBezTo>
                  <a:cubicBezTo>
                    <a:pt x="354425" y="14295"/>
                    <a:pt x="352997" y="13247"/>
                    <a:pt x="351473" y="13247"/>
                  </a:cubicBezTo>
                  <a:cubicBezTo>
                    <a:pt x="287560" y="12104"/>
                    <a:pt x="219837" y="12294"/>
                    <a:pt x="187928" y="11151"/>
                  </a:cubicBezTo>
                  <a:cubicBezTo>
                    <a:pt x="111919" y="8484"/>
                    <a:pt x="60008" y="3817"/>
                    <a:pt x="3905" y="7"/>
                  </a:cubicBezTo>
                  <a:cubicBezTo>
                    <a:pt x="2381" y="-88"/>
                    <a:pt x="953" y="769"/>
                    <a:pt x="286" y="2198"/>
                  </a:cubicBezTo>
                  <a:cubicBezTo>
                    <a:pt x="-286" y="3627"/>
                    <a:pt x="0" y="5246"/>
                    <a:pt x="1143" y="6294"/>
                  </a:cubicBezTo>
                  <a:cubicBezTo>
                    <a:pt x="8001" y="12961"/>
                    <a:pt x="15716" y="19152"/>
                    <a:pt x="24289" y="24963"/>
                  </a:cubicBezTo>
                  <a:close/>
                </a:path>
              </a:pathLst>
            </a:custGeom>
            <a:solidFill>
              <a:srgbClr val="000000"/>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FD55793-862A-4D02-9DBB-C823F3F7F7A5}"/>
                </a:ext>
              </a:extLst>
            </p:cNvPr>
            <p:cNvSpPr/>
            <p:nvPr/>
          </p:nvSpPr>
          <p:spPr>
            <a:xfrm>
              <a:off x="3744372" y="2517361"/>
              <a:ext cx="79152" cy="103346"/>
            </a:xfrm>
            <a:custGeom>
              <a:avLst/>
              <a:gdLst>
                <a:gd name="connsiteX0" fmla="*/ 23622 w 79152"/>
                <a:gd name="connsiteY0" fmla="*/ 35147 h 103346"/>
                <a:gd name="connsiteX1" fmla="*/ 23813 w 79152"/>
                <a:gd name="connsiteY1" fmla="*/ 30766 h 103346"/>
                <a:gd name="connsiteX2" fmla="*/ 24003 w 79152"/>
                <a:gd name="connsiteY2" fmla="*/ 26289 h 103346"/>
                <a:gd name="connsiteX3" fmla="*/ 24194 w 79152"/>
                <a:gd name="connsiteY3" fmla="*/ 21908 h 103346"/>
                <a:gd name="connsiteX4" fmla="*/ 24194 w 79152"/>
                <a:gd name="connsiteY4" fmla="*/ 21336 h 103346"/>
                <a:gd name="connsiteX5" fmla="*/ 24765 w 79152"/>
                <a:gd name="connsiteY5" fmla="*/ 21336 h 103346"/>
                <a:gd name="connsiteX6" fmla="*/ 37719 w 79152"/>
                <a:gd name="connsiteY6" fmla="*/ 21146 h 103346"/>
                <a:gd name="connsiteX7" fmla="*/ 43625 w 79152"/>
                <a:gd name="connsiteY7" fmla="*/ 21050 h 103346"/>
                <a:gd name="connsiteX8" fmla="*/ 50864 w 79152"/>
                <a:gd name="connsiteY8" fmla="*/ 20955 h 103346"/>
                <a:gd name="connsiteX9" fmla="*/ 64199 w 79152"/>
                <a:gd name="connsiteY9" fmla="*/ 20669 h 103346"/>
                <a:gd name="connsiteX10" fmla="*/ 75724 w 79152"/>
                <a:gd name="connsiteY10" fmla="*/ 20479 h 103346"/>
                <a:gd name="connsiteX11" fmla="*/ 77152 w 79152"/>
                <a:gd name="connsiteY11" fmla="*/ 19050 h 103346"/>
                <a:gd name="connsiteX12" fmla="*/ 77248 w 79152"/>
                <a:gd name="connsiteY12" fmla="*/ 15621 h 103346"/>
                <a:gd name="connsiteX13" fmla="*/ 77343 w 79152"/>
                <a:gd name="connsiteY13" fmla="*/ 10192 h 103346"/>
                <a:gd name="connsiteX14" fmla="*/ 77438 w 79152"/>
                <a:gd name="connsiteY14" fmla="*/ 8382 h 103346"/>
                <a:gd name="connsiteX15" fmla="*/ 77534 w 79152"/>
                <a:gd name="connsiteY15" fmla="*/ 4763 h 103346"/>
                <a:gd name="connsiteX16" fmla="*/ 77629 w 79152"/>
                <a:gd name="connsiteY16" fmla="*/ 1524 h 103346"/>
                <a:gd name="connsiteX17" fmla="*/ 77152 w 79152"/>
                <a:gd name="connsiteY17" fmla="*/ 476 h 103346"/>
                <a:gd name="connsiteX18" fmla="*/ 76105 w 79152"/>
                <a:gd name="connsiteY18" fmla="*/ 0 h 103346"/>
                <a:gd name="connsiteX19" fmla="*/ 58674 w 79152"/>
                <a:gd name="connsiteY19" fmla="*/ 572 h 103346"/>
                <a:gd name="connsiteX20" fmla="*/ 39434 w 79152"/>
                <a:gd name="connsiteY20" fmla="*/ 1143 h 103346"/>
                <a:gd name="connsiteX21" fmla="*/ 20574 w 79152"/>
                <a:gd name="connsiteY21" fmla="*/ 1810 h 103346"/>
                <a:gd name="connsiteX22" fmla="*/ 3905 w 79152"/>
                <a:gd name="connsiteY22" fmla="*/ 2381 h 103346"/>
                <a:gd name="connsiteX23" fmla="*/ 2477 w 79152"/>
                <a:gd name="connsiteY23" fmla="*/ 3715 h 103346"/>
                <a:gd name="connsiteX24" fmla="*/ 667 w 79152"/>
                <a:gd name="connsiteY24" fmla="*/ 26765 h 103346"/>
                <a:gd name="connsiteX25" fmla="*/ 0 w 79152"/>
                <a:gd name="connsiteY25" fmla="*/ 51625 h 103346"/>
                <a:gd name="connsiteX26" fmla="*/ 667 w 79152"/>
                <a:gd name="connsiteY26" fmla="*/ 76486 h 103346"/>
                <a:gd name="connsiteX27" fmla="*/ 2477 w 79152"/>
                <a:gd name="connsiteY27" fmla="*/ 99536 h 103346"/>
                <a:gd name="connsiteX28" fmla="*/ 3905 w 79152"/>
                <a:gd name="connsiteY28" fmla="*/ 100870 h 103346"/>
                <a:gd name="connsiteX29" fmla="*/ 20955 w 79152"/>
                <a:gd name="connsiteY29" fmla="*/ 101441 h 103346"/>
                <a:gd name="connsiteX30" fmla="*/ 35909 w 79152"/>
                <a:gd name="connsiteY30" fmla="*/ 101918 h 103346"/>
                <a:gd name="connsiteX31" fmla="*/ 40196 w 79152"/>
                <a:gd name="connsiteY31" fmla="*/ 102108 h 103346"/>
                <a:gd name="connsiteX32" fmla="*/ 59817 w 79152"/>
                <a:gd name="connsiteY32" fmla="*/ 102775 h 103346"/>
                <a:gd name="connsiteX33" fmla="*/ 77629 w 79152"/>
                <a:gd name="connsiteY33" fmla="*/ 103346 h 103346"/>
                <a:gd name="connsiteX34" fmla="*/ 77629 w 79152"/>
                <a:gd name="connsiteY34" fmla="*/ 103346 h 103346"/>
                <a:gd name="connsiteX35" fmla="*/ 78677 w 79152"/>
                <a:gd name="connsiteY35" fmla="*/ 102870 h 103346"/>
                <a:gd name="connsiteX36" fmla="*/ 79153 w 79152"/>
                <a:gd name="connsiteY36" fmla="*/ 101822 h 103346"/>
                <a:gd name="connsiteX37" fmla="*/ 79058 w 79152"/>
                <a:gd name="connsiteY37" fmla="*/ 98203 h 103346"/>
                <a:gd name="connsiteX38" fmla="*/ 78867 w 79152"/>
                <a:gd name="connsiteY38" fmla="*/ 92297 h 103346"/>
                <a:gd name="connsiteX39" fmla="*/ 78772 w 79152"/>
                <a:gd name="connsiteY39" fmla="*/ 86392 h 103346"/>
                <a:gd name="connsiteX40" fmla="*/ 78677 w 79152"/>
                <a:gd name="connsiteY40" fmla="*/ 82582 h 103346"/>
                <a:gd name="connsiteX41" fmla="*/ 77248 w 79152"/>
                <a:gd name="connsiteY41" fmla="*/ 81153 h 103346"/>
                <a:gd name="connsiteX42" fmla="*/ 65341 w 79152"/>
                <a:gd name="connsiteY42" fmla="*/ 80963 h 103346"/>
                <a:gd name="connsiteX43" fmla="*/ 51626 w 79152"/>
                <a:gd name="connsiteY43" fmla="*/ 80772 h 103346"/>
                <a:gd name="connsiteX44" fmla="*/ 45529 w 79152"/>
                <a:gd name="connsiteY44" fmla="*/ 80677 h 103346"/>
                <a:gd name="connsiteX45" fmla="*/ 38195 w 79152"/>
                <a:gd name="connsiteY45" fmla="*/ 80582 h 103346"/>
                <a:gd name="connsiteX46" fmla="*/ 34195 w 79152"/>
                <a:gd name="connsiteY46" fmla="*/ 80486 h 103346"/>
                <a:gd name="connsiteX47" fmla="*/ 24955 w 79152"/>
                <a:gd name="connsiteY47" fmla="*/ 80296 h 103346"/>
                <a:gd name="connsiteX48" fmla="*/ 24384 w 79152"/>
                <a:gd name="connsiteY48" fmla="*/ 80296 h 103346"/>
                <a:gd name="connsiteX49" fmla="*/ 24384 w 79152"/>
                <a:gd name="connsiteY49" fmla="*/ 79724 h 103346"/>
                <a:gd name="connsiteX50" fmla="*/ 24194 w 79152"/>
                <a:gd name="connsiteY50" fmla="*/ 74867 h 103346"/>
                <a:gd name="connsiteX51" fmla="*/ 24003 w 79152"/>
                <a:gd name="connsiteY51" fmla="*/ 70009 h 103346"/>
                <a:gd name="connsiteX52" fmla="*/ 23908 w 79152"/>
                <a:gd name="connsiteY52" fmla="*/ 65151 h 103346"/>
                <a:gd name="connsiteX53" fmla="*/ 23813 w 79152"/>
                <a:gd name="connsiteY53" fmla="*/ 60293 h 103346"/>
                <a:gd name="connsiteX54" fmla="*/ 23813 w 79152"/>
                <a:gd name="connsiteY54" fmla="*/ 59626 h 103346"/>
                <a:gd name="connsiteX55" fmla="*/ 24479 w 79152"/>
                <a:gd name="connsiteY55" fmla="*/ 59626 h 103346"/>
                <a:gd name="connsiteX56" fmla="*/ 36386 w 79152"/>
                <a:gd name="connsiteY56" fmla="*/ 59722 h 103346"/>
                <a:gd name="connsiteX57" fmla="*/ 48387 w 79152"/>
                <a:gd name="connsiteY57" fmla="*/ 59817 h 103346"/>
                <a:gd name="connsiteX58" fmla="*/ 60579 w 79152"/>
                <a:gd name="connsiteY58" fmla="*/ 59912 h 103346"/>
                <a:gd name="connsiteX59" fmla="*/ 70866 w 79152"/>
                <a:gd name="connsiteY59" fmla="*/ 60008 h 103346"/>
                <a:gd name="connsiteX60" fmla="*/ 71914 w 79152"/>
                <a:gd name="connsiteY60" fmla="*/ 59531 h 103346"/>
                <a:gd name="connsiteX61" fmla="*/ 72390 w 79152"/>
                <a:gd name="connsiteY61" fmla="*/ 58484 h 103346"/>
                <a:gd name="connsiteX62" fmla="*/ 72390 w 79152"/>
                <a:gd name="connsiteY62" fmla="*/ 55340 h 103346"/>
                <a:gd name="connsiteX63" fmla="*/ 72390 w 79152"/>
                <a:gd name="connsiteY63" fmla="*/ 50101 h 103346"/>
                <a:gd name="connsiteX64" fmla="*/ 72390 w 79152"/>
                <a:gd name="connsiteY64" fmla="*/ 44863 h 103346"/>
                <a:gd name="connsiteX65" fmla="*/ 72390 w 79152"/>
                <a:gd name="connsiteY65" fmla="*/ 41720 h 103346"/>
                <a:gd name="connsiteX66" fmla="*/ 71914 w 79152"/>
                <a:gd name="connsiteY66" fmla="*/ 40672 h 103346"/>
                <a:gd name="connsiteX67" fmla="*/ 70866 w 79152"/>
                <a:gd name="connsiteY67" fmla="*/ 40196 h 103346"/>
                <a:gd name="connsiteX68" fmla="*/ 60579 w 79152"/>
                <a:gd name="connsiteY68" fmla="*/ 40291 h 103346"/>
                <a:gd name="connsiteX69" fmla="*/ 48006 w 79152"/>
                <a:gd name="connsiteY69" fmla="*/ 40100 h 103346"/>
                <a:gd name="connsiteX70" fmla="*/ 36004 w 79152"/>
                <a:gd name="connsiteY70" fmla="*/ 40196 h 103346"/>
                <a:gd name="connsiteX71" fmla="*/ 30290 w 79152"/>
                <a:gd name="connsiteY71" fmla="*/ 40291 h 103346"/>
                <a:gd name="connsiteX72" fmla="*/ 24098 w 79152"/>
                <a:gd name="connsiteY72" fmla="*/ 40291 h 103346"/>
                <a:gd name="connsiteX73" fmla="*/ 23432 w 79152"/>
                <a:gd name="connsiteY73" fmla="*/ 40291 h 103346"/>
                <a:gd name="connsiteX74" fmla="*/ 23432 w 79152"/>
                <a:gd name="connsiteY74" fmla="*/ 39624 h 103346"/>
                <a:gd name="connsiteX75" fmla="*/ 23622 w 79152"/>
                <a:gd name="connsiteY75" fmla="*/ 35147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9152" h="103346">
                  <a:moveTo>
                    <a:pt x="23622" y="35147"/>
                  </a:moveTo>
                  <a:cubicBezTo>
                    <a:pt x="23717" y="33623"/>
                    <a:pt x="23717" y="32195"/>
                    <a:pt x="23813" y="30766"/>
                  </a:cubicBezTo>
                  <a:lnTo>
                    <a:pt x="24003" y="26289"/>
                  </a:lnTo>
                  <a:cubicBezTo>
                    <a:pt x="24098" y="24860"/>
                    <a:pt x="24098" y="23336"/>
                    <a:pt x="24194" y="21908"/>
                  </a:cubicBezTo>
                  <a:lnTo>
                    <a:pt x="24194" y="21336"/>
                  </a:lnTo>
                  <a:lnTo>
                    <a:pt x="24765" y="21336"/>
                  </a:lnTo>
                  <a:cubicBezTo>
                    <a:pt x="29051" y="21241"/>
                    <a:pt x="33338" y="21146"/>
                    <a:pt x="37719" y="21146"/>
                  </a:cubicBezTo>
                  <a:lnTo>
                    <a:pt x="43625" y="21050"/>
                  </a:lnTo>
                  <a:lnTo>
                    <a:pt x="50864" y="20955"/>
                  </a:lnTo>
                  <a:cubicBezTo>
                    <a:pt x="55245" y="20860"/>
                    <a:pt x="59722" y="20765"/>
                    <a:pt x="64199" y="20669"/>
                  </a:cubicBezTo>
                  <a:cubicBezTo>
                    <a:pt x="68009" y="20574"/>
                    <a:pt x="71819" y="20574"/>
                    <a:pt x="75724" y="20479"/>
                  </a:cubicBezTo>
                  <a:cubicBezTo>
                    <a:pt x="76486" y="20479"/>
                    <a:pt x="77152" y="19812"/>
                    <a:pt x="77152" y="19050"/>
                  </a:cubicBezTo>
                  <a:lnTo>
                    <a:pt x="77248" y="15621"/>
                  </a:lnTo>
                  <a:cubicBezTo>
                    <a:pt x="77248" y="13811"/>
                    <a:pt x="77343" y="12002"/>
                    <a:pt x="77343" y="10192"/>
                  </a:cubicBezTo>
                  <a:lnTo>
                    <a:pt x="77438" y="8382"/>
                  </a:lnTo>
                  <a:lnTo>
                    <a:pt x="77534" y="4763"/>
                  </a:lnTo>
                  <a:cubicBezTo>
                    <a:pt x="77534" y="3715"/>
                    <a:pt x="77629" y="2572"/>
                    <a:pt x="77629" y="1524"/>
                  </a:cubicBezTo>
                  <a:cubicBezTo>
                    <a:pt x="77629" y="1143"/>
                    <a:pt x="77534" y="762"/>
                    <a:pt x="77152" y="476"/>
                  </a:cubicBezTo>
                  <a:cubicBezTo>
                    <a:pt x="76867" y="191"/>
                    <a:pt x="76486" y="0"/>
                    <a:pt x="76105" y="0"/>
                  </a:cubicBezTo>
                  <a:cubicBezTo>
                    <a:pt x="70295" y="191"/>
                    <a:pt x="64389" y="381"/>
                    <a:pt x="58674" y="572"/>
                  </a:cubicBezTo>
                  <a:cubicBezTo>
                    <a:pt x="52197" y="762"/>
                    <a:pt x="45815" y="953"/>
                    <a:pt x="39434" y="1143"/>
                  </a:cubicBezTo>
                  <a:cubicBezTo>
                    <a:pt x="33052" y="1334"/>
                    <a:pt x="26765" y="1524"/>
                    <a:pt x="20574" y="1810"/>
                  </a:cubicBezTo>
                  <a:cubicBezTo>
                    <a:pt x="14954" y="2000"/>
                    <a:pt x="9430" y="2191"/>
                    <a:pt x="3905" y="2381"/>
                  </a:cubicBezTo>
                  <a:cubicBezTo>
                    <a:pt x="3143" y="2381"/>
                    <a:pt x="2572" y="2953"/>
                    <a:pt x="2477" y="3715"/>
                  </a:cubicBezTo>
                  <a:cubicBezTo>
                    <a:pt x="1715" y="11430"/>
                    <a:pt x="1048" y="19145"/>
                    <a:pt x="667" y="26765"/>
                  </a:cubicBezTo>
                  <a:cubicBezTo>
                    <a:pt x="191" y="35052"/>
                    <a:pt x="0" y="43434"/>
                    <a:pt x="0" y="51625"/>
                  </a:cubicBezTo>
                  <a:cubicBezTo>
                    <a:pt x="0" y="59817"/>
                    <a:pt x="191" y="68199"/>
                    <a:pt x="667" y="76486"/>
                  </a:cubicBezTo>
                  <a:cubicBezTo>
                    <a:pt x="1048" y="84106"/>
                    <a:pt x="1715" y="91821"/>
                    <a:pt x="2477" y="99536"/>
                  </a:cubicBezTo>
                  <a:cubicBezTo>
                    <a:pt x="2572" y="100298"/>
                    <a:pt x="3143" y="100870"/>
                    <a:pt x="3905" y="100870"/>
                  </a:cubicBezTo>
                  <a:cubicBezTo>
                    <a:pt x="9525" y="101060"/>
                    <a:pt x="15240" y="101251"/>
                    <a:pt x="20955" y="101441"/>
                  </a:cubicBezTo>
                  <a:cubicBezTo>
                    <a:pt x="25908" y="101632"/>
                    <a:pt x="30861" y="101822"/>
                    <a:pt x="35909" y="101918"/>
                  </a:cubicBezTo>
                  <a:lnTo>
                    <a:pt x="40196" y="102108"/>
                  </a:lnTo>
                  <a:lnTo>
                    <a:pt x="59817" y="102775"/>
                  </a:lnTo>
                  <a:cubicBezTo>
                    <a:pt x="65723" y="102965"/>
                    <a:pt x="71628" y="103156"/>
                    <a:pt x="77629" y="103346"/>
                  </a:cubicBezTo>
                  <a:lnTo>
                    <a:pt x="77629" y="103346"/>
                  </a:lnTo>
                  <a:cubicBezTo>
                    <a:pt x="78010" y="103346"/>
                    <a:pt x="78391" y="103156"/>
                    <a:pt x="78677" y="102870"/>
                  </a:cubicBezTo>
                  <a:cubicBezTo>
                    <a:pt x="78962" y="102584"/>
                    <a:pt x="79153" y="102203"/>
                    <a:pt x="79153" y="101822"/>
                  </a:cubicBezTo>
                  <a:cubicBezTo>
                    <a:pt x="79153" y="100584"/>
                    <a:pt x="79058" y="99346"/>
                    <a:pt x="79058" y="98203"/>
                  </a:cubicBezTo>
                  <a:cubicBezTo>
                    <a:pt x="78962" y="96202"/>
                    <a:pt x="78962" y="94298"/>
                    <a:pt x="78867" y="92297"/>
                  </a:cubicBezTo>
                  <a:lnTo>
                    <a:pt x="78772" y="86392"/>
                  </a:lnTo>
                  <a:lnTo>
                    <a:pt x="78677" y="82582"/>
                  </a:lnTo>
                  <a:cubicBezTo>
                    <a:pt x="78677" y="81820"/>
                    <a:pt x="78010" y="81153"/>
                    <a:pt x="77248" y="81153"/>
                  </a:cubicBezTo>
                  <a:cubicBezTo>
                    <a:pt x="73247" y="81058"/>
                    <a:pt x="69342" y="81058"/>
                    <a:pt x="65341" y="80963"/>
                  </a:cubicBezTo>
                  <a:cubicBezTo>
                    <a:pt x="60770" y="80867"/>
                    <a:pt x="56198" y="80772"/>
                    <a:pt x="51626" y="80772"/>
                  </a:cubicBezTo>
                  <a:lnTo>
                    <a:pt x="45529" y="80677"/>
                  </a:lnTo>
                  <a:lnTo>
                    <a:pt x="38195" y="80582"/>
                  </a:lnTo>
                  <a:lnTo>
                    <a:pt x="34195" y="80486"/>
                  </a:lnTo>
                  <a:lnTo>
                    <a:pt x="24955" y="80296"/>
                  </a:lnTo>
                  <a:lnTo>
                    <a:pt x="24384" y="80296"/>
                  </a:lnTo>
                  <a:lnTo>
                    <a:pt x="24384" y="79724"/>
                  </a:lnTo>
                  <a:cubicBezTo>
                    <a:pt x="24289" y="78105"/>
                    <a:pt x="24289" y="76581"/>
                    <a:pt x="24194" y="74867"/>
                  </a:cubicBezTo>
                  <a:cubicBezTo>
                    <a:pt x="24098" y="73247"/>
                    <a:pt x="24098" y="71628"/>
                    <a:pt x="24003" y="70009"/>
                  </a:cubicBezTo>
                  <a:cubicBezTo>
                    <a:pt x="23908" y="68389"/>
                    <a:pt x="23908" y="66770"/>
                    <a:pt x="23908" y="65151"/>
                  </a:cubicBezTo>
                  <a:cubicBezTo>
                    <a:pt x="23908" y="63532"/>
                    <a:pt x="23813" y="61913"/>
                    <a:pt x="23813" y="60293"/>
                  </a:cubicBezTo>
                  <a:lnTo>
                    <a:pt x="23813" y="59626"/>
                  </a:lnTo>
                  <a:lnTo>
                    <a:pt x="24479" y="59626"/>
                  </a:lnTo>
                  <a:lnTo>
                    <a:pt x="36386" y="59722"/>
                  </a:lnTo>
                  <a:lnTo>
                    <a:pt x="48387" y="59817"/>
                  </a:lnTo>
                  <a:lnTo>
                    <a:pt x="60579" y="59912"/>
                  </a:lnTo>
                  <a:lnTo>
                    <a:pt x="70866" y="60008"/>
                  </a:lnTo>
                  <a:cubicBezTo>
                    <a:pt x="71247" y="60008"/>
                    <a:pt x="71628" y="59817"/>
                    <a:pt x="71914" y="59531"/>
                  </a:cubicBezTo>
                  <a:cubicBezTo>
                    <a:pt x="72200" y="59246"/>
                    <a:pt x="72390" y="58864"/>
                    <a:pt x="72390" y="58484"/>
                  </a:cubicBezTo>
                  <a:lnTo>
                    <a:pt x="72390" y="55340"/>
                  </a:lnTo>
                  <a:lnTo>
                    <a:pt x="72390" y="50101"/>
                  </a:lnTo>
                  <a:lnTo>
                    <a:pt x="72390" y="44863"/>
                  </a:lnTo>
                  <a:cubicBezTo>
                    <a:pt x="72390" y="43815"/>
                    <a:pt x="72390" y="42767"/>
                    <a:pt x="72390" y="41720"/>
                  </a:cubicBezTo>
                  <a:cubicBezTo>
                    <a:pt x="72390" y="41338"/>
                    <a:pt x="72200" y="40958"/>
                    <a:pt x="71914" y="40672"/>
                  </a:cubicBezTo>
                  <a:cubicBezTo>
                    <a:pt x="71628" y="40386"/>
                    <a:pt x="71247" y="40196"/>
                    <a:pt x="70866" y="40196"/>
                  </a:cubicBezTo>
                  <a:lnTo>
                    <a:pt x="60579" y="40291"/>
                  </a:lnTo>
                  <a:lnTo>
                    <a:pt x="48006" y="40100"/>
                  </a:lnTo>
                  <a:lnTo>
                    <a:pt x="36004" y="40196"/>
                  </a:lnTo>
                  <a:lnTo>
                    <a:pt x="30290" y="40291"/>
                  </a:lnTo>
                  <a:lnTo>
                    <a:pt x="24098" y="40291"/>
                  </a:lnTo>
                  <a:lnTo>
                    <a:pt x="23432" y="40291"/>
                  </a:lnTo>
                  <a:lnTo>
                    <a:pt x="23432" y="39624"/>
                  </a:lnTo>
                  <a:cubicBezTo>
                    <a:pt x="23527" y="38100"/>
                    <a:pt x="23527" y="36671"/>
                    <a:pt x="23622" y="35147"/>
                  </a:cubicBezTo>
                  <a:close/>
                </a:path>
              </a:pathLst>
            </a:custGeom>
            <a:solidFill>
              <a:srgbClr val="000000"/>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D59699C-2F33-42A3-86E6-0507FF35573C}"/>
                </a:ext>
              </a:extLst>
            </p:cNvPr>
            <p:cNvSpPr/>
            <p:nvPr/>
          </p:nvSpPr>
          <p:spPr>
            <a:xfrm>
              <a:off x="3600450" y="2386012"/>
              <a:ext cx="500517" cy="369569"/>
            </a:xfrm>
            <a:custGeom>
              <a:avLst/>
              <a:gdLst>
                <a:gd name="connsiteX0" fmla="*/ 497015 w 500517"/>
                <a:gd name="connsiteY0" fmla="*/ 265938 h 369569"/>
                <a:gd name="connsiteX1" fmla="*/ 478346 w 500517"/>
                <a:gd name="connsiteY1" fmla="*/ 265652 h 369569"/>
                <a:gd name="connsiteX2" fmla="*/ 475488 w 500517"/>
                <a:gd name="connsiteY2" fmla="*/ 266891 h 369569"/>
                <a:gd name="connsiteX3" fmla="*/ 403098 w 500517"/>
                <a:gd name="connsiteY3" fmla="*/ 318897 h 369569"/>
                <a:gd name="connsiteX4" fmla="*/ 265462 w 500517"/>
                <a:gd name="connsiteY4" fmla="*/ 347567 h 369569"/>
                <a:gd name="connsiteX5" fmla="*/ 265271 w 500517"/>
                <a:gd name="connsiteY5" fmla="*/ 347567 h 369569"/>
                <a:gd name="connsiteX6" fmla="*/ 91631 w 500517"/>
                <a:gd name="connsiteY6" fmla="*/ 298609 h 369569"/>
                <a:gd name="connsiteX7" fmla="*/ 40195 w 500517"/>
                <a:gd name="connsiteY7" fmla="*/ 246602 h 369569"/>
                <a:gd name="connsiteX8" fmla="*/ 21812 w 500517"/>
                <a:gd name="connsiteY8" fmla="*/ 184785 h 369569"/>
                <a:gd name="connsiteX9" fmla="*/ 40195 w 500517"/>
                <a:gd name="connsiteY9" fmla="*/ 122873 h 369569"/>
                <a:gd name="connsiteX10" fmla="*/ 127635 w 500517"/>
                <a:gd name="connsiteY10" fmla="*/ 50578 h 369569"/>
                <a:gd name="connsiteX11" fmla="*/ 265271 w 500517"/>
                <a:gd name="connsiteY11" fmla="*/ 21908 h 369569"/>
                <a:gd name="connsiteX12" fmla="*/ 265462 w 500517"/>
                <a:gd name="connsiteY12" fmla="*/ 21908 h 369569"/>
                <a:gd name="connsiteX13" fmla="*/ 439103 w 500517"/>
                <a:gd name="connsiteY13" fmla="*/ 70961 h 369569"/>
                <a:gd name="connsiteX14" fmla="*/ 472726 w 500517"/>
                <a:gd name="connsiteY14" fmla="*/ 99632 h 369569"/>
                <a:gd name="connsiteX15" fmla="*/ 475488 w 500517"/>
                <a:gd name="connsiteY15" fmla="*/ 100870 h 369569"/>
                <a:gd name="connsiteX16" fmla="*/ 483584 w 500517"/>
                <a:gd name="connsiteY16" fmla="*/ 100775 h 369569"/>
                <a:gd name="connsiteX17" fmla="*/ 494443 w 500517"/>
                <a:gd name="connsiteY17" fmla="*/ 100584 h 369569"/>
                <a:gd name="connsiteX18" fmla="*/ 497681 w 500517"/>
                <a:gd name="connsiteY18" fmla="*/ 98489 h 369569"/>
                <a:gd name="connsiteX19" fmla="*/ 497205 w 500517"/>
                <a:gd name="connsiteY19" fmla="*/ 94583 h 369569"/>
                <a:gd name="connsiteX20" fmla="*/ 412242 w 500517"/>
                <a:gd name="connsiteY20" fmla="*/ 30671 h 369569"/>
                <a:gd name="connsiteX21" fmla="*/ 265462 w 500517"/>
                <a:gd name="connsiteY21" fmla="*/ 0 h 369569"/>
                <a:gd name="connsiteX22" fmla="*/ 79343 w 500517"/>
                <a:gd name="connsiteY22" fmla="*/ 52769 h 369569"/>
                <a:gd name="connsiteX23" fmla="*/ 21622 w 500517"/>
                <a:gd name="connsiteY23" fmla="*/ 111347 h 369569"/>
                <a:gd name="connsiteX24" fmla="*/ 0 w 500517"/>
                <a:gd name="connsiteY24" fmla="*/ 184690 h 369569"/>
                <a:gd name="connsiteX25" fmla="*/ 0 w 500517"/>
                <a:gd name="connsiteY25" fmla="*/ 184785 h 369569"/>
                <a:gd name="connsiteX26" fmla="*/ 0 w 500517"/>
                <a:gd name="connsiteY26" fmla="*/ 184880 h 369569"/>
                <a:gd name="connsiteX27" fmla="*/ 21622 w 500517"/>
                <a:gd name="connsiteY27" fmla="*/ 258223 h 369569"/>
                <a:gd name="connsiteX28" fmla="*/ 118586 w 500517"/>
                <a:gd name="connsiteY28" fmla="*/ 338900 h 369569"/>
                <a:gd name="connsiteX29" fmla="*/ 265462 w 500517"/>
                <a:gd name="connsiteY29" fmla="*/ 369570 h 369569"/>
                <a:gd name="connsiteX30" fmla="*/ 265462 w 500517"/>
                <a:gd name="connsiteY30" fmla="*/ 369570 h 369569"/>
                <a:gd name="connsiteX31" fmla="*/ 451580 w 500517"/>
                <a:gd name="connsiteY31" fmla="*/ 316706 h 369569"/>
                <a:gd name="connsiteX32" fmla="*/ 499777 w 500517"/>
                <a:gd name="connsiteY32" fmla="*/ 271844 h 369569"/>
                <a:gd name="connsiteX33" fmla="*/ 500158 w 500517"/>
                <a:gd name="connsiteY33" fmla="*/ 268034 h 369569"/>
                <a:gd name="connsiteX34" fmla="*/ 497015 w 500517"/>
                <a:gd name="connsiteY34" fmla="*/ 265938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517" h="369569">
                  <a:moveTo>
                    <a:pt x="497015" y="265938"/>
                  </a:moveTo>
                  <a:cubicBezTo>
                    <a:pt x="491109" y="265843"/>
                    <a:pt x="484823" y="265748"/>
                    <a:pt x="478346" y="265652"/>
                  </a:cubicBezTo>
                  <a:cubicBezTo>
                    <a:pt x="477298" y="265652"/>
                    <a:pt x="476250" y="266129"/>
                    <a:pt x="475488" y="266891"/>
                  </a:cubicBezTo>
                  <a:cubicBezTo>
                    <a:pt x="457391" y="287369"/>
                    <a:pt x="432435" y="305372"/>
                    <a:pt x="403098" y="318897"/>
                  </a:cubicBezTo>
                  <a:cubicBezTo>
                    <a:pt x="362522" y="337661"/>
                    <a:pt x="314897" y="347567"/>
                    <a:pt x="265462" y="347567"/>
                  </a:cubicBezTo>
                  <a:lnTo>
                    <a:pt x="265271" y="347567"/>
                  </a:lnTo>
                  <a:cubicBezTo>
                    <a:pt x="199454" y="347567"/>
                    <a:pt x="137732" y="330041"/>
                    <a:pt x="91631" y="298609"/>
                  </a:cubicBezTo>
                  <a:cubicBezTo>
                    <a:pt x="69437" y="283464"/>
                    <a:pt x="52197" y="265938"/>
                    <a:pt x="40195" y="246602"/>
                  </a:cubicBezTo>
                  <a:cubicBezTo>
                    <a:pt x="28004" y="226886"/>
                    <a:pt x="21908" y="206121"/>
                    <a:pt x="21812" y="184785"/>
                  </a:cubicBezTo>
                  <a:cubicBezTo>
                    <a:pt x="21812" y="163449"/>
                    <a:pt x="28004" y="142685"/>
                    <a:pt x="40195" y="122873"/>
                  </a:cubicBezTo>
                  <a:cubicBezTo>
                    <a:pt x="58198" y="93821"/>
                    <a:pt x="88392" y="68675"/>
                    <a:pt x="127635" y="50578"/>
                  </a:cubicBezTo>
                  <a:cubicBezTo>
                    <a:pt x="168212" y="31909"/>
                    <a:pt x="215837" y="21908"/>
                    <a:pt x="265271" y="21908"/>
                  </a:cubicBezTo>
                  <a:lnTo>
                    <a:pt x="265462" y="21908"/>
                  </a:lnTo>
                  <a:cubicBezTo>
                    <a:pt x="331280" y="21908"/>
                    <a:pt x="393001" y="39434"/>
                    <a:pt x="439103" y="70961"/>
                  </a:cubicBezTo>
                  <a:cubicBezTo>
                    <a:pt x="451866" y="79629"/>
                    <a:pt x="463106" y="89249"/>
                    <a:pt x="472726" y="99632"/>
                  </a:cubicBezTo>
                  <a:cubicBezTo>
                    <a:pt x="473488" y="100394"/>
                    <a:pt x="474440" y="100870"/>
                    <a:pt x="475488" y="100870"/>
                  </a:cubicBezTo>
                  <a:lnTo>
                    <a:pt x="483584" y="100775"/>
                  </a:lnTo>
                  <a:lnTo>
                    <a:pt x="494443" y="100584"/>
                  </a:lnTo>
                  <a:cubicBezTo>
                    <a:pt x="495872" y="100584"/>
                    <a:pt x="497110" y="99727"/>
                    <a:pt x="497681" y="98489"/>
                  </a:cubicBezTo>
                  <a:cubicBezTo>
                    <a:pt x="498253" y="97250"/>
                    <a:pt x="498158" y="95726"/>
                    <a:pt x="497205" y="94583"/>
                  </a:cubicBezTo>
                  <a:cubicBezTo>
                    <a:pt x="476536" y="68866"/>
                    <a:pt x="447389" y="46958"/>
                    <a:pt x="412242" y="30671"/>
                  </a:cubicBezTo>
                  <a:cubicBezTo>
                    <a:pt x="368808" y="10573"/>
                    <a:pt x="318040" y="0"/>
                    <a:pt x="265462" y="0"/>
                  </a:cubicBezTo>
                  <a:cubicBezTo>
                    <a:pt x="195453" y="0"/>
                    <a:pt x="129350" y="18669"/>
                    <a:pt x="79343" y="52769"/>
                  </a:cubicBezTo>
                  <a:cubicBezTo>
                    <a:pt x="54769" y="69533"/>
                    <a:pt x="35338" y="89249"/>
                    <a:pt x="21622" y="111347"/>
                  </a:cubicBezTo>
                  <a:cubicBezTo>
                    <a:pt x="7334" y="134398"/>
                    <a:pt x="0" y="159163"/>
                    <a:pt x="0" y="184690"/>
                  </a:cubicBezTo>
                  <a:lnTo>
                    <a:pt x="0" y="184785"/>
                  </a:lnTo>
                  <a:lnTo>
                    <a:pt x="0" y="184880"/>
                  </a:lnTo>
                  <a:cubicBezTo>
                    <a:pt x="0" y="210407"/>
                    <a:pt x="7334" y="235172"/>
                    <a:pt x="21622" y="258223"/>
                  </a:cubicBezTo>
                  <a:cubicBezTo>
                    <a:pt x="42101" y="291275"/>
                    <a:pt x="75724" y="319088"/>
                    <a:pt x="118586" y="338900"/>
                  </a:cubicBezTo>
                  <a:cubicBezTo>
                    <a:pt x="162211" y="358997"/>
                    <a:pt x="212884" y="369570"/>
                    <a:pt x="265462" y="369570"/>
                  </a:cubicBezTo>
                  <a:lnTo>
                    <a:pt x="265462" y="369570"/>
                  </a:lnTo>
                  <a:cubicBezTo>
                    <a:pt x="335566" y="369475"/>
                    <a:pt x="401574" y="350901"/>
                    <a:pt x="451580" y="316706"/>
                  </a:cubicBezTo>
                  <a:cubicBezTo>
                    <a:pt x="470916" y="303562"/>
                    <a:pt x="487109" y="288417"/>
                    <a:pt x="499777" y="271844"/>
                  </a:cubicBezTo>
                  <a:cubicBezTo>
                    <a:pt x="500634" y="270701"/>
                    <a:pt x="500729" y="269272"/>
                    <a:pt x="500158" y="268034"/>
                  </a:cubicBezTo>
                  <a:cubicBezTo>
                    <a:pt x="499682" y="266795"/>
                    <a:pt x="498443" y="265938"/>
                    <a:pt x="497015" y="265938"/>
                  </a:cubicBezTo>
                  <a:close/>
                </a:path>
              </a:pathLst>
            </a:custGeom>
            <a:solidFill>
              <a:srgbClr val="000000"/>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8CCA186-C757-4A05-8DCD-D832C74D0AF7}"/>
                </a:ext>
              </a:extLst>
            </p:cNvPr>
            <p:cNvSpPr/>
            <p:nvPr/>
          </p:nvSpPr>
          <p:spPr>
            <a:xfrm>
              <a:off x="3655123" y="2519838"/>
              <a:ext cx="77844" cy="97250"/>
            </a:xfrm>
            <a:custGeom>
              <a:avLst/>
              <a:gdLst>
                <a:gd name="connsiteX0" fmla="*/ 29337 w 77844"/>
                <a:gd name="connsiteY0" fmla="*/ 56007 h 97250"/>
                <a:gd name="connsiteX1" fmla="*/ 36767 w 77844"/>
                <a:gd name="connsiteY1" fmla="*/ 56007 h 97250"/>
                <a:gd name="connsiteX2" fmla="*/ 36862 w 77844"/>
                <a:gd name="connsiteY2" fmla="*/ 56007 h 97250"/>
                <a:gd name="connsiteX3" fmla="*/ 40767 w 77844"/>
                <a:gd name="connsiteY3" fmla="*/ 56007 h 97250"/>
                <a:gd name="connsiteX4" fmla="*/ 44482 w 77844"/>
                <a:gd name="connsiteY4" fmla="*/ 56007 h 97250"/>
                <a:gd name="connsiteX5" fmla="*/ 52197 w 77844"/>
                <a:gd name="connsiteY5" fmla="*/ 56007 h 97250"/>
                <a:gd name="connsiteX6" fmla="*/ 52769 w 77844"/>
                <a:gd name="connsiteY6" fmla="*/ 56007 h 97250"/>
                <a:gd name="connsiteX7" fmla="*/ 52769 w 77844"/>
                <a:gd name="connsiteY7" fmla="*/ 56578 h 97250"/>
                <a:gd name="connsiteX8" fmla="*/ 53150 w 77844"/>
                <a:gd name="connsiteY8" fmla="*/ 66770 h 97250"/>
                <a:gd name="connsiteX9" fmla="*/ 53816 w 77844"/>
                <a:gd name="connsiteY9" fmla="*/ 76867 h 97250"/>
                <a:gd name="connsiteX10" fmla="*/ 54769 w 77844"/>
                <a:gd name="connsiteY10" fmla="*/ 87059 h 97250"/>
                <a:gd name="connsiteX11" fmla="*/ 55817 w 77844"/>
                <a:gd name="connsiteY11" fmla="*/ 95440 h 97250"/>
                <a:gd name="connsiteX12" fmla="*/ 57245 w 77844"/>
                <a:gd name="connsiteY12" fmla="*/ 96679 h 97250"/>
                <a:gd name="connsiteX13" fmla="*/ 61246 w 77844"/>
                <a:gd name="connsiteY13" fmla="*/ 96774 h 97250"/>
                <a:gd name="connsiteX14" fmla="*/ 67056 w 77844"/>
                <a:gd name="connsiteY14" fmla="*/ 96964 h 97250"/>
                <a:gd name="connsiteX15" fmla="*/ 72866 w 77844"/>
                <a:gd name="connsiteY15" fmla="*/ 97155 h 97250"/>
                <a:gd name="connsiteX16" fmla="*/ 76295 w 77844"/>
                <a:gd name="connsiteY16" fmla="*/ 97250 h 97250"/>
                <a:gd name="connsiteX17" fmla="*/ 76391 w 77844"/>
                <a:gd name="connsiteY17" fmla="*/ 97250 h 97250"/>
                <a:gd name="connsiteX18" fmla="*/ 77438 w 77844"/>
                <a:gd name="connsiteY18" fmla="*/ 96774 h 97250"/>
                <a:gd name="connsiteX19" fmla="*/ 77819 w 77844"/>
                <a:gd name="connsiteY19" fmla="*/ 95631 h 97250"/>
                <a:gd name="connsiteX20" fmla="*/ 75914 w 77844"/>
                <a:gd name="connsiteY20" fmla="*/ 73247 h 97250"/>
                <a:gd name="connsiteX21" fmla="*/ 75152 w 77844"/>
                <a:gd name="connsiteY21" fmla="*/ 48577 h 97250"/>
                <a:gd name="connsiteX22" fmla="*/ 75914 w 77844"/>
                <a:gd name="connsiteY22" fmla="*/ 23908 h 97250"/>
                <a:gd name="connsiteX23" fmla="*/ 77819 w 77844"/>
                <a:gd name="connsiteY23" fmla="*/ 1619 h 97250"/>
                <a:gd name="connsiteX24" fmla="*/ 77438 w 77844"/>
                <a:gd name="connsiteY24" fmla="*/ 476 h 97250"/>
                <a:gd name="connsiteX25" fmla="*/ 76295 w 77844"/>
                <a:gd name="connsiteY25" fmla="*/ 0 h 97250"/>
                <a:gd name="connsiteX26" fmla="*/ 75724 w 77844"/>
                <a:gd name="connsiteY26" fmla="*/ 0 h 97250"/>
                <a:gd name="connsiteX27" fmla="*/ 72866 w 77844"/>
                <a:gd name="connsiteY27" fmla="*/ 95 h 97250"/>
                <a:gd name="connsiteX28" fmla="*/ 70104 w 77844"/>
                <a:gd name="connsiteY28" fmla="*/ 190 h 97250"/>
                <a:gd name="connsiteX29" fmla="*/ 67056 w 77844"/>
                <a:gd name="connsiteY29" fmla="*/ 286 h 97250"/>
                <a:gd name="connsiteX30" fmla="*/ 64103 w 77844"/>
                <a:gd name="connsiteY30" fmla="*/ 381 h 97250"/>
                <a:gd name="connsiteX31" fmla="*/ 61246 w 77844"/>
                <a:gd name="connsiteY31" fmla="*/ 476 h 97250"/>
                <a:gd name="connsiteX32" fmla="*/ 60865 w 77844"/>
                <a:gd name="connsiteY32" fmla="*/ 476 h 97250"/>
                <a:gd name="connsiteX33" fmla="*/ 57245 w 77844"/>
                <a:gd name="connsiteY33" fmla="*/ 571 h 97250"/>
                <a:gd name="connsiteX34" fmla="*/ 55817 w 77844"/>
                <a:gd name="connsiteY34" fmla="*/ 1810 h 97250"/>
                <a:gd name="connsiteX35" fmla="*/ 54864 w 77844"/>
                <a:gd name="connsiteY35" fmla="*/ 9430 h 97250"/>
                <a:gd name="connsiteX36" fmla="*/ 53912 w 77844"/>
                <a:gd name="connsiteY36" fmla="*/ 18764 h 97250"/>
                <a:gd name="connsiteX37" fmla="*/ 53245 w 77844"/>
                <a:gd name="connsiteY37" fmla="*/ 28099 h 97250"/>
                <a:gd name="connsiteX38" fmla="*/ 52864 w 77844"/>
                <a:gd name="connsiteY38" fmla="*/ 37338 h 97250"/>
                <a:gd name="connsiteX39" fmla="*/ 52864 w 77844"/>
                <a:gd name="connsiteY39" fmla="*/ 37910 h 97250"/>
                <a:gd name="connsiteX40" fmla="*/ 52292 w 77844"/>
                <a:gd name="connsiteY40" fmla="*/ 37910 h 97250"/>
                <a:gd name="connsiteX41" fmla="*/ 44577 w 77844"/>
                <a:gd name="connsiteY41" fmla="*/ 38005 h 97250"/>
                <a:gd name="connsiteX42" fmla="*/ 39434 w 77844"/>
                <a:gd name="connsiteY42" fmla="*/ 38100 h 97250"/>
                <a:gd name="connsiteX43" fmla="*/ 36957 w 77844"/>
                <a:gd name="connsiteY43" fmla="*/ 38100 h 97250"/>
                <a:gd name="connsiteX44" fmla="*/ 29432 w 77844"/>
                <a:gd name="connsiteY44" fmla="*/ 38195 h 97250"/>
                <a:gd name="connsiteX45" fmla="*/ 22003 w 77844"/>
                <a:gd name="connsiteY45" fmla="*/ 38576 h 97250"/>
                <a:gd name="connsiteX46" fmla="*/ 21336 w 77844"/>
                <a:gd name="connsiteY46" fmla="*/ 38576 h 97250"/>
                <a:gd name="connsiteX47" fmla="*/ 21336 w 77844"/>
                <a:gd name="connsiteY47" fmla="*/ 37910 h 97250"/>
                <a:gd name="connsiteX48" fmla="*/ 21908 w 77844"/>
                <a:gd name="connsiteY48" fmla="*/ 28765 h 97250"/>
                <a:gd name="connsiteX49" fmla="*/ 22765 w 77844"/>
                <a:gd name="connsiteY49" fmla="*/ 19622 h 97250"/>
                <a:gd name="connsiteX50" fmla="*/ 23908 w 77844"/>
                <a:gd name="connsiteY50" fmla="*/ 10477 h 97250"/>
                <a:gd name="connsiteX51" fmla="*/ 24955 w 77844"/>
                <a:gd name="connsiteY51" fmla="*/ 3810 h 97250"/>
                <a:gd name="connsiteX52" fmla="*/ 24575 w 77844"/>
                <a:gd name="connsiteY52" fmla="*/ 2572 h 97250"/>
                <a:gd name="connsiteX53" fmla="*/ 23432 w 77844"/>
                <a:gd name="connsiteY53" fmla="*/ 2096 h 97250"/>
                <a:gd name="connsiteX54" fmla="*/ 20288 w 77844"/>
                <a:gd name="connsiteY54" fmla="*/ 2381 h 97250"/>
                <a:gd name="connsiteX55" fmla="*/ 14859 w 77844"/>
                <a:gd name="connsiteY55" fmla="*/ 2572 h 97250"/>
                <a:gd name="connsiteX56" fmla="*/ 9430 w 77844"/>
                <a:gd name="connsiteY56" fmla="*/ 2762 h 97250"/>
                <a:gd name="connsiteX57" fmla="*/ 6572 w 77844"/>
                <a:gd name="connsiteY57" fmla="*/ 2858 h 97250"/>
                <a:gd name="connsiteX58" fmla="*/ 5620 w 77844"/>
                <a:gd name="connsiteY58" fmla="*/ 2858 h 97250"/>
                <a:gd name="connsiteX59" fmla="*/ 4286 w 77844"/>
                <a:gd name="connsiteY59" fmla="*/ 4096 h 97250"/>
                <a:gd name="connsiteX60" fmla="*/ 1143 w 77844"/>
                <a:gd name="connsiteY60" fmla="*/ 25717 h 97250"/>
                <a:gd name="connsiteX61" fmla="*/ 0 w 77844"/>
                <a:gd name="connsiteY61" fmla="*/ 48863 h 97250"/>
                <a:gd name="connsiteX62" fmla="*/ 1143 w 77844"/>
                <a:gd name="connsiteY62" fmla="*/ 72009 h 97250"/>
                <a:gd name="connsiteX63" fmla="*/ 4191 w 77844"/>
                <a:gd name="connsiteY63" fmla="*/ 93631 h 97250"/>
                <a:gd name="connsiteX64" fmla="*/ 5525 w 77844"/>
                <a:gd name="connsiteY64" fmla="*/ 94869 h 97250"/>
                <a:gd name="connsiteX65" fmla="*/ 9335 w 77844"/>
                <a:gd name="connsiteY65" fmla="*/ 95060 h 97250"/>
                <a:gd name="connsiteX66" fmla="*/ 14764 w 77844"/>
                <a:gd name="connsiteY66" fmla="*/ 95250 h 97250"/>
                <a:gd name="connsiteX67" fmla="*/ 20288 w 77844"/>
                <a:gd name="connsiteY67" fmla="*/ 95440 h 97250"/>
                <a:gd name="connsiteX68" fmla="*/ 20669 w 77844"/>
                <a:gd name="connsiteY68" fmla="*/ 95440 h 97250"/>
                <a:gd name="connsiteX69" fmla="*/ 23241 w 77844"/>
                <a:gd name="connsiteY69" fmla="*/ 95536 h 97250"/>
                <a:gd name="connsiteX70" fmla="*/ 24384 w 77844"/>
                <a:gd name="connsiteY70" fmla="*/ 95060 h 97250"/>
                <a:gd name="connsiteX71" fmla="*/ 24765 w 77844"/>
                <a:gd name="connsiteY71" fmla="*/ 93821 h 97250"/>
                <a:gd name="connsiteX72" fmla="*/ 23622 w 77844"/>
                <a:gd name="connsiteY72" fmla="*/ 86392 h 97250"/>
                <a:gd name="connsiteX73" fmla="*/ 22479 w 77844"/>
                <a:gd name="connsiteY73" fmla="*/ 76486 h 97250"/>
                <a:gd name="connsiteX74" fmla="*/ 21622 w 77844"/>
                <a:gd name="connsiteY74" fmla="*/ 66580 h 97250"/>
                <a:gd name="connsiteX75" fmla="*/ 21146 w 77844"/>
                <a:gd name="connsiteY75" fmla="*/ 56674 h 97250"/>
                <a:gd name="connsiteX76" fmla="*/ 21146 w 77844"/>
                <a:gd name="connsiteY76" fmla="*/ 56007 h 97250"/>
                <a:gd name="connsiteX77" fmla="*/ 21812 w 77844"/>
                <a:gd name="connsiteY77" fmla="*/ 56007 h 97250"/>
                <a:gd name="connsiteX78" fmla="*/ 29337 w 77844"/>
                <a:gd name="connsiteY78" fmla="*/ 56007 h 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844" h="97250">
                  <a:moveTo>
                    <a:pt x="29337" y="56007"/>
                  </a:moveTo>
                  <a:lnTo>
                    <a:pt x="36767" y="56007"/>
                  </a:lnTo>
                  <a:lnTo>
                    <a:pt x="36862" y="56007"/>
                  </a:lnTo>
                  <a:lnTo>
                    <a:pt x="40767" y="56007"/>
                  </a:lnTo>
                  <a:lnTo>
                    <a:pt x="44482" y="56007"/>
                  </a:lnTo>
                  <a:lnTo>
                    <a:pt x="52197" y="56007"/>
                  </a:lnTo>
                  <a:lnTo>
                    <a:pt x="52769" y="56007"/>
                  </a:lnTo>
                  <a:lnTo>
                    <a:pt x="52769" y="56578"/>
                  </a:lnTo>
                  <a:cubicBezTo>
                    <a:pt x="52864" y="59912"/>
                    <a:pt x="52959" y="63341"/>
                    <a:pt x="53150" y="66770"/>
                  </a:cubicBezTo>
                  <a:cubicBezTo>
                    <a:pt x="53340" y="70009"/>
                    <a:pt x="53531" y="73438"/>
                    <a:pt x="53816" y="76867"/>
                  </a:cubicBezTo>
                  <a:cubicBezTo>
                    <a:pt x="54102" y="80296"/>
                    <a:pt x="54388" y="83725"/>
                    <a:pt x="54769" y="87059"/>
                  </a:cubicBezTo>
                  <a:cubicBezTo>
                    <a:pt x="55055" y="89916"/>
                    <a:pt x="55436" y="92678"/>
                    <a:pt x="55817" y="95440"/>
                  </a:cubicBezTo>
                  <a:cubicBezTo>
                    <a:pt x="55912" y="96107"/>
                    <a:pt x="56483" y="96679"/>
                    <a:pt x="57245" y="96679"/>
                  </a:cubicBezTo>
                  <a:lnTo>
                    <a:pt x="61246" y="96774"/>
                  </a:lnTo>
                  <a:cubicBezTo>
                    <a:pt x="63151" y="96869"/>
                    <a:pt x="65056" y="96964"/>
                    <a:pt x="67056" y="96964"/>
                  </a:cubicBezTo>
                  <a:lnTo>
                    <a:pt x="72866" y="97155"/>
                  </a:lnTo>
                  <a:lnTo>
                    <a:pt x="76295" y="97250"/>
                  </a:lnTo>
                  <a:lnTo>
                    <a:pt x="76391" y="97250"/>
                  </a:lnTo>
                  <a:cubicBezTo>
                    <a:pt x="76772" y="97250"/>
                    <a:pt x="77153" y="97060"/>
                    <a:pt x="77438" y="96774"/>
                  </a:cubicBezTo>
                  <a:cubicBezTo>
                    <a:pt x="77724" y="96488"/>
                    <a:pt x="77915" y="96012"/>
                    <a:pt x="77819" y="95631"/>
                  </a:cubicBezTo>
                  <a:cubicBezTo>
                    <a:pt x="76962" y="88201"/>
                    <a:pt x="76295" y="80772"/>
                    <a:pt x="75914" y="73247"/>
                  </a:cubicBezTo>
                  <a:cubicBezTo>
                    <a:pt x="75438" y="65056"/>
                    <a:pt x="75152" y="56769"/>
                    <a:pt x="75152" y="48577"/>
                  </a:cubicBezTo>
                  <a:cubicBezTo>
                    <a:pt x="75152" y="40386"/>
                    <a:pt x="75438" y="32099"/>
                    <a:pt x="75914" y="23908"/>
                  </a:cubicBezTo>
                  <a:cubicBezTo>
                    <a:pt x="76391" y="16478"/>
                    <a:pt x="77057" y="8953"/>
                    <a:pt x="77819" y="1619"/>
                  </a:cubicBezTo>
                  <a:cubicBezTo>
                    <a:pt x="77915" y="1143"/>
                    <a:pt x="77724" y="762"/>
                    <a:pt x="77438" y="476"/>
                  </a:cubicBezTo>
                  <a:cubicBezTo>
                    <a:pt x="77153" y="190"/>
                    <a:pt x="76676" y="0"/>
                    <a:pt x="76295" y="0"/>
                  </a:cubicBezTo>
                  <a:lnTo>
                    <a:pt x="75724" y="0"/>
                  </a:lnTo>
                  <a:lnTo>
                    <a:pt x="72866" y="95"/>
                  </a:lnTo>
                  <a:lnTo>
                    <a:pt x="70104" y="190"/>
                  </a:lnTo>
                  <a:lnTo>
                    <a:pt x="67056" y="286"/>
                  </a:lnTo>
                  <a:lnTo>
                    <a:pt x="64103" y="381"/>
                  </a:lnTo>
                  <a:lnTo>
                    <a:pt x="61246" y="476"/>
                  </a:lnTo>
                  <a:lnTo>
                    <a:pt x="60865" y="476"/>
                  </a:lnTo>
                  <a:lnTo>
                    <a:pt x="57245" y="571"/>
                  </a:lnTo>
                  <a:cubicBezTo>
                    <a:pt x="56579" y="571"/>
                    <a:pt x="55912" y="1143"/>
                    <a:pt x="55817" y="1810"/>
                  </a:cubicBezTo>
                  <a:cubicBezTo>
                    <a:pt x="55531" y="4382"/>
                    <a:pt x="55150" y="6858"/>
                    <a:pt x="54864" y="9430"/>
                  </a:cubicBezTo>
                  <a:cubicBezTo>
                    <a:pt x="54483" y="12573"/>
                    <a:pt x="54197" y="15716"/>
                    <a:pt x="53912" y="18764"/>
                  </a:cubicBezTo>
                  <a:cubicBezTo>
                    <a:pt x="53626" y="21812"/>
                    <a:pt x="53435" y="24955"/>
                    <a:pt x="53245" y="28099"/>
                  </a:cubicBezTo>
                  <a:cubicBezTo>
                    <a:pt x="53054" y="31147"/>
                    <a:pt x="52959" y="34290"/>
                    <a:pt x="52864" y="37338"/>
                  </a:cubicBezTo>
                  <a:lnTo>
                    <a:pt x="52864" y="37910"/>
                  </a:lnTo>
                  <a:lnTo>
                    <a:pt x="52292" y="37910"/>
                  </a:lnTo>
                  <a:lnTo>
                    <a:pt x="44577" y="38005"/>
                  </a:lnTo>
                  <a:lnTo>
                    <a:pt x="39434" y="38100"/>
                  </a:lnTo>
                  <a:lnTo>
                    <a:pt x="36957" y="38100"/>
                  </a:lnTo>
                  <a:lnTo>
                    <a:pt x="29432" y="38195"/>
                  </a:lnTo>
                  <a:lnTo>
                    <a:pt x="22003" y="38576"/>
                  </a:lnTo>
                  <a:lnTo>
                    <a:pt x="21336" y="38576"/>
                  </a:lnTo>
                  <a:lnTo>
                    <a:pt x="21336" y="37910"/>
                  </a:lnTo>
                  <a:cubicBezTo>
                    <a:pt x="21527" y="34957"/>
                    <a:pt x="21622" y="31909"/>
                    <a:pt x="21908" y="28765"/>
                  </a:cubicBezTo>
                  <a:cubicBezTo>
                    <a:pt x="22098" y="25717"/>
                    <a:pt x="22384" y="22670"/>
                    <a:pt x="22765" y="19622"/>
                  </a:cubicBezTo>
                  <a:cubicBezTo>
                    <a:pt x="23051" y="16573"/>
                    <a:pt x="23432" y="13526"/>
                    <a:pt x="23908" y="10477"/>
                  </a:cubicBezTo>
                  <a:cubicBezTo>
                    <a:pt x="24194" y="8287"/>
                    <a:pt x="24575" y="6096"/>
                    <a:pt x="24955" y="3810"/>
                  </a:cubicBezTo>
                  <a:cubicBezTo>
                    <a:pt x="25051" y="3429"/>
                    <a:pt x="24860" y="2953"/>
                    <a:pt x="24575" y="2572"/>
                  </a:cubicBezTo>
                  <a:cubicBezTo>
                    <a:pt x="24289" y="2286"/>
                    <a:pt x="23908" y="2096"/>
                    <a:pt x="23432" y="2096"/>
                  </a:cubicBezTo>
                  <a:lnTo>
                    <a:pt x="20288" y="2381"/>
                  </a:lnTo>
                  <a:lnTo>
                    <a:pt x="14859" y="2572"/>
                  </a:lnTo>
                  <a:lnTo>
                    <a:pt x="9430" y="2762"/>
                  </a:lnTo>
                  <a:lnTo>
                    <a:pt x="6572" y="2858"/>
                  </a:lnTo>
                  <a:lnTo>
                    <a:pt x="5620" y="2858"/>
                  </a:lnTo>
                  <a:cubicBezTo>
                    <a:pt x="4953" y="2858"/>
                    <a:pt x="4382" y="3334"/>
                    <a:pt x="4286" y="4096"/>
                  </a:cubicBezTo>
                  <a:cubicBezTo>
                    <a:pt x="2858" y="11335"/>
                    <a:pt x="1810" y="18574"/>
                    <a:pt x="1143" y="25717"/>
                  </a:cubicBezTo>
                  <a:cubicBezTo>
                    <a:pt x="381" y="33433"/>
                    <a:pt x="0" y="41148"/>
                    <a:pt x="0" y="48863"/>
                  </a:cubicBezTo>
                  <a:cubicBezTo>
                    <a:pt x="0" y="56578"/>
                    <a:pt x="381" y="64294"/>
                    <a:pt x="1143" y="72009"/>
                  </a:cubicBezTo>
                  <a:cubicBezTo>
                    <a:pt x="1810" y="79153"/>
                    <a:pt x="2858" y="86392"/>
                    <a:pt x="4191" y="93631"/>
                  </a:cubicBezTo>
                  <a:cubicBezTo>
                    <a:pt x="4286" y="94298"/>
                    <a:pt x="4858" y="94774"/>
                    <a:pt x="5525" y="94869"/>
                  </a:cubicBezTo>
                  <a:lnTo>
                    <a:pt x="9335" y="95060"/>
                  </a:lnTo>
                  <a:lnTo>
                    <a:pt x="14764" y="95250"/>
                  </a:lnTo>
                  <a:lnTo>
                    <a:pt x="20288" y="95440"/>
                  </a:lnTo>
                  <a:lnTo>
                    <a:pt x="20669" y="95440"/>
                  </a:lnTo>
                  <a:lnTo>
                    <a:pt x="23241" y="95536"/>
                  </a:lnTo>
                  <a:cubicBezTo>
                    <a:pt x="23717" y="95536"/>
                    <a:pt x="24098" y="95345"/>
                    <a:pt x="24384" y="95060"/>
                  </a:cubicBezTo>
                  <a:cubicBezTo>
                    <a:pt x="24670" y="94678"/>
                    <a:pt x="24765" y="94298"/>
                    <a:pt x="24765" y="93821"/>
                  </a:cubicBezTo>
                  <a:cubicBezTo>
                    <a:pt x="24384" y="91345"/>
                    <a:pt x="24003" y="88868"/>
                    <a:pt x="23622" y="86392"/>
                  </a:cubicBezTo>
                  <a:cubicBezTo>
                    <a:pt x="23146" y="83153"/>
                    <a:pt x="22765" y="79820"/>
                    <a:pt x="22479" y="76486"/>
                  </a:cubicBezTo>
                  <a:cubicBezTo>
                    <a:pt x="22098" y="73057"/>
                    <a:pt x="21908" y="69723"/>
                    <a:pt x="21622" y="66580"/>
                  </a:cubicBezTo>
                  <a:cubicBezTo>
                    <a:pt x="21431" y="63246"/>
                    <a:pt x="21241" y="59912"/>
                    <a:pt x="21146" y="56674"/>
                  </a:cubicBezTo>
                  <a:lnTo>
                    <a:pt x="21146" y="56007"/>
                  </a:lnTo>
                  <a:lnTo>
                    <a:pt x="21812" y="56007"/>
                  </a:lnTo>
                  <a:lnTo>
                    <a:pt x="29337" y="56007"/>
                  </a:lnTo>
                  <a:close/>
                </a:path>
              </a:pathLst>
            </a:custGeom>
            <a:solidFill>
              <a:srgbClr val="000000"/>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191F580-173C-437E-8CBE-B16D5E395D6E}"/>
                </a:ext>
              </a:extLst>
            </p:cNvPr>
            <p:cNvSpPr/>
            <p:nvPr/>
          </p:nvSpPr>
          <p:spPr>
            <a:xfrm>
              <a:off x="3921156" y="2513551"/>
              <a:ext cx="77247" cy="111061"/>
            </a:xfrm>
            <a:custGeom>
              <a:avLst/>
              <a:gdLst>
                <a:gd name="connsiteX0" fmla="*/ 76010 w 77247"/>
                <a:gd name="connsiteY0" fmla="*/ 87154 h 111061"/>
                <a:gd name="connsiteX1" fmla="*/ 66008 w 77247"/>
                <a:gd name="connsiteY1" fmla="*/ 87059 h 111061"/>
                <a:gd name="connsiteX2" fmla="*/ 53912 w 77247"/>
                <a:gd name="connsiteY2" fmla="*/ 86868 h 111061"/>
                <a:gd name="connsiteX3" fmla="*/ 48197 w 77247"/>
                <a:gd name="connsiteY3" fmla="*/ 86773 h 111061"/>
                <a:gd name="connsiteX4" fmla="*/ 42005 w 77247"/>
                <a:gd name="connsiteY4" fmla="*/ 86677 h 111061"/>
                <a:gd name="connsiteX5" fmla="*/ 30194 w 77247"/>
                <a:gd name="connsiteY5" fmla="*/ 86487 h 111061"/>
                <a:gd name="connsiteX6" fmla="*/ 29528 w 77247"/>
                <a:gd name="connsiteY6" fmla="*/ 86487 h 111061"/>
                <a:gd name="connsiteX7" fmla="*/ 29528 w 77247"/>
                <a:gd name="connsiteY7" fmla="*/ 85820 h 111061"/>
                <a:gd name="connsiteX8" fmla="*/ 30194 w 77247"/>
                <a:gd name="connsiteY8" fmla="*/ 64198 h 111061"/>
                <a:gd name="connsiteX9" fmla="*/ 30290 w 77247"/>
                <a:gd name="connsiteY9" fmla="*/ 55054 h 111061"/>
                <a:gd name="connsiteX10" fmla="*/ 30194 w 77247"/>
                <a:gd name="connsiteY10" fmla="*/ 42577 h 111061"/>
                <a:gd name="connsiteX11" fmla="*/ 29432 w 77247"/>
                <a:gd name="connsiteY11" fmla="*/ 20955 h 111061"/>
                <a:gd name="connsiteX12" fmla="*/ 28099 w 77247"/>
                <a:gd name="connsiteY12" fmla="*/ 1333 h 111061"/>
                <a:gd name="connsiteX13" fmla="*/ 26575 w 77247"/>
                <a:gd name="connsiteY13" fmla="*/ 0 h 111061"/>
                <a:gd name="connsiteX14" fmla="*/ 21146 w 77247"/>
                <a:gd name="connsiteY14" fmla="*/ 95 h 111061"/>
                <a:gd name="connsiteX15" fmla="*/ 20765 w 77247"/>
                <a:gd name="connsiteY15" fmla="*/ 95 h 111061"/>
                <a:gd name="connsiteX16" fmla="*/ 13811 w 77247"/>
                <a:gd name="connsiteY16" fmla="*/ 286 h 111061"/>
                <a:gd name="connsiteX17" fmla="*/ 6477 w 77247"/>
                <a:gd name="connsiteY17" fmla="*/ 476 h 111061"/>
                <a:gd name="connsiteX18" fmla="*/ 1429 w 77247"/>
                <a:gd name="connsiteY18" fmla="*/ 571 h 111061"/>
                <a:gd name="connsiteX19" fmla="*/ 381 w 77247"/>
                <a:gd name="connsiteY19" fmla="*/ 1048 h 111061"/>
                <a:gd name="connsiteX20" fmla="*/ 0 w 77247"/>
                <a:gd name="connsiteY20" fmla="*/ 2095 h 111061"/>
                <a:gd name="connsiteX21" fmla="*/ 1048 w 77247"/>
                <a:gd name="connsiteY21" fmla="*/ 27432 h 111061"/>
                <a:gd name="connsiteX22" fmla="*/ 1429 w 77247"/>
                <a:gd name="connsiteY22" fmla="*/ 54959 h 111061"/>
                <a:gd name="connsiteX23" fmla="*/ 1048 w 77247"/>
                <a:gd name="connsiteY23" fmla="*/ 82486 h 111061"/>
                <a:gd name="connsiteX24" fmla="*/ 0 w 77247"/>
                <a:gd name="connsiteY24" fmla="*/ 107823 h 111061"/>
                <a:gd name="connsiteX25" fmla="*/ 381 w 77247"/>
                <a:gd name="connsiteY25" fmla="*/ 108871 h 111061"/>
                <a:gd name="connsiteX26" fmla="*/ 1429 w 77247"/>
                <a:gd name="connsiteY26" fmla="*/ 109347 h 111061"/>
                <a:gd name="connsiteX27" fmla="*/ 10668 w 77247"/>
                <a:gd name="connsiteY27" fmla="*/ 109537 h 111061"/>
                <a:gd name="connsiteX28" fmla="*/ 17812 w 77247"/>
                <a:gd name="connsiteY28" fmla="*/ 109728 h 111061"/>
                <a:gd name="connsiteX29" fmla="*/ 36671 w 77247"/>
                <a:gd name="connsiteY29" fmla="*/ 110204 h 111061"/>
                <a:gd name="connsiteX30" fmla="*/ 55912 w 77247"/>
                <a:gd name="connsiteY30" fmla="*/ 110681 h 111061"/>
                <a:gd name="connsiteX31" fmla="*/ 73628 w 77247"/>
                <a:gd name="connsiteY31" fmla="*/ 111061 h 111061"/>
                <a:gd name="connsiteX32" fmla="*/ 73628 w 77247"/>
                <a:gd name="connsiteY32" fmla="*/ 111061 h 111061"/>
                <a:gd name="connsiteX33" fmla="*/ 75057 w 77247"/>
                <a:gd name="connsiteY33" fmla="*/ 109823 h 111061"/>
                <a:gd name="connsiteX34" fmla="*/ 75629 w 77247"/>
                <a:gd name="connsiteY34" fmla="*/ 105347 h 111061"/>
                <a:gd name="connsiteX35" fmla="*/ 76295 w 77247"/>
                <a:gd name="connsiteY35" fmla="*/ 98965 h 111061"/>
                <a:gd name="connsiteX36" fmla="*/ 76867 w 77247"/>
                <a:gd name="connsiteY36" fmla="*/ 92678 h 111061"/>
                <a:gd name="connsiteX37" fmla="*/ 77248 w 77247"/>
                <a:gd name="connsiteY37" fmla="*/ 88487 h 111061"/>
                <a:gd name="connsiteX38" fmla="*/ 76867 w 77247"/>
                <a:gd name="connsiteY38" fmla="*/ 87344 h 111061"/>
                <a:gd name="connsiteX39" fmla="*/ 76010 w 77247"/>
                <a:gd name="connsiteY39" fmla="*/ 87154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247" h="111061">
                  <a:moveTo>
                    <a:pt x="76010" y="87154"/>
                  </a:moveTo>
                  <a:lnTo>
                    <a:pt x="66008" y="87059"/>
                  </a:lnTo>
                  <a:lnTo>
                    <a:pt x="53912" y="86868"/>
                  </a:lnTo>
                  <a:lnTo>
                    <a:pt x="48197" y="86773"/>
                  </a:lnTo>
                  <a:lnTo>
                    <a:pt x="42005" y="86677"/>
                  </a:lnTo>
                  <a:lnTo>
                    <a:pt x="30194" y="86487"/>
                  </a:lnTo>
                  <a:lnTo>
                    <a:pt x="29528" y="86487"/>
                  </a:lnTo>
                  <a:lnTo>
                    <a:pt x="29528" y="85820"/>
                  </a:lnTo>
                  <a:cubicBezTo>
                    <a:pt x="29909" y="78486"/>
                    <a:pt x="30099" y="71247"/>
                    <a:pt x="30194" y="64198"/>
                  </a:cubicBezTo>
                  <a:cubicBezTo>
                    <a:pt x="30194" y="61150"/>
                    <a:pt x="30290" y="58102"/>
                    <a:pt x="30290" y="55054"/>
                  </a:cubicBezTo>
                  <a:cubicBezTo>
                    <a:pt x="30290" y="50863"/>
                    <a:pt x="30194" y="46768"/>
                    <a:pt x="30194" y="42577"/>
                  </a:cubicBezTo>
                  <a:cubicBezTo>
                    <a:pt x="30004" y="35433"/>
                    <a:pt x="29813" y="28099"/>
                    <a:pt x="29432" y="20955"/>
                  </a:cubicBezTo>
                  <a:cubicBezTo>
                    <a:pt x="29147" y="14478"/>
                    <a:pt x="28670" y="7906"/>
                    <a:pt x="28099" y="1333"/>
                  </a:cubicBezTo>
                  <a:cubicBezTo>
                    <a:pt x="28004" y="571"/>
                    <a:pt x="27337" y="0"/>
                    <a:pt x="26575" y="0"/>
                  </a:cubicBezTo>
                  <a:lnTo>
                    <a:pt x="21146" y="95"/>
                  </a:lnTo>
                  <a:lnTo>
                    <a:pt x="20765" y="95"/>
                  </a:lnTo>
                  <a:lnTo>
                    <a:pt x="13811" y="286"/>
                  </a:lnTo>
                  <a:lnTo>
                    <a:pt x="6477" y="476"/>
                  </a:lnTo>
                  <a:lnTo>
                    <a:pt x="1429" y="571"/>
                  </a:lnTo>
                  <a:cubicBezTo>
                    <a:pt x="1048" y="571"/>
                    <a:pt x="667" y="762"/>
                    <a:pt x="381" y="1048"/>
                  </a:cubicBezTo>
                  <a:cubicBezTo>
                    <a:pt x="95" y="1333"/>
                    <a:pt x="0" y="1714"/>
                    <a:pt x="0" y="2095"/>
                  </a:cubicBezTo>
                  <a:cubicBezTo>
                    <a:pt x="476" y="10477"/>
                    <a:pt x="762" y="18955"/>
                    <a:pt x="1048" y="27432"/>
                  </a:cubicBezTo>
                  <a:cubicBezTo>
                    <a:pt x="1334" y="36576"/>
                    <a:pt x="1429" y="45815"/>
                    <a:pt x="1429" y="54959"/>
                  </a:cubicBezTo>
                  <a:cubicBezTo>
                    <a:pt x="1429" y="64103"/>
                    <a:pt x="1334" y="73343"/>
                    <a:pt x="1048" y="82486"/>
                  </a:cubicBezTo>
                  <a:cubicBezTo>
                    <a:pt x="857" y="90964"/>
                    <a:pt x="476" y="99441"/>
                    <a:pt x="0" y="107823"/>
                  </a:cubicBezTo>
                  <a:cubicBezTo>
                    <a:pt x="0" y="108204"/>
                    <a:pt x="95" y="108585"/>
                    <a:pt x="381" y="108871"/>
                  </a:cubicBezTo>
                  <a:cubicBezTo>
                    <a:pt x="667" y="109157"/>
                    <a:pt x="1048" y="109347"/>
                    <a:pt x="1429" y="109347"/>
                  </a:cubicBezTo>
                  <a:lnTo>
                    <a:pt x="10668" y="109537"/>
                  </a:lnTo>
                  <a:lnTo>
                    <a:pt x="17812" y="109728"/>
                  </a:lnTo>
                  <a:lnTo>
                    <a:pt x="36671" y="110204"/>
                  </a:lnTo>
                  <a:lnTo>
                    <a:pt x="55912" y="110681"/>
                  </a:lnTo>
                  <a:cubicBezTo>
                    <a:pt x="61817" y="110776"/>
                    <a:pt x="67723" y="110966"/>
                    <a:pt x="73628" y="111061"/>
                  </a:cubicBezTo>
                  <a:lnTo>
                    <a:pt x="73628" y="111061"/>
                  </a:lnTo>
                  <a:cubicBezTo>
                    <a:pt x="74390" y="111061"/>
                    <a:pt x="74962" y="110490"/>
                    <a:pt x="75057" y="109823"/>
                  </a:cubicBezTo>
                  <a:cubicBezTo>
                    <a:pt x="75248" y="108299"/>
                    <a:pt x="75438" y="106871"/>
                    <a:pt x="75629" y="105347"/>
                  </a:cubicBezTo>
                  <a:cubicBezTo>
                    <a:pt x="75914" y="103251"/>
                    <a:pt x="76105" y="101156"/>
                    <a:pt x="76295" y="98965"/>
                  </a:cubicBezTo>
                  <a:cubicBezTo>
                    <a:pt x="76486" y="96869"/>
                    <a:pt x="76676" y="94774"/>
                    <a:pt x="76867" y="92678"/>
                  </a:cubicBezTo>
                  <a:cubicBezTo>
                    <a:pt x="76962" y="91249"/>
                    <a:pt x="77057" y="89916"/>
                    <a:pt x="77248" y="88487"/>
                  </a:cubicBezTo>
                  <a:cubicBezTo>
                    <a:pt x="77248" y="88106"/>
                    <a:pt x="77153" y="87630"/>
                    <a:pt x="76867" y="87344"/>
                  </a:cubicBezTo>
                  <a:cubicBezTo>
                    <a:pt x="76772" y="87344"/>
                    <a:pt x="76391" y="87154"/>
                    <a:pt x="76010" y="87154"/>
                  </a:cubicBezTo>
                  <a:close/>
                </a:path>
              </a:pathLst>
            </a:custGeom>
            <a:solidFill>
              <a:srgbClr val="00000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2EAE65E-DB35-4002-AE9F-CF005233E86F}"/>
                </a:ext>
              </a:extLst>
            </p:cNvPr>
            <p:cNvSpPr/>
            <p:nvPr/>
          </p:nvSpPr>
          <p:spPr>
            <a:xfrm>
              <a:off x="4007999" y="2510217"/>
              <a:ext cx="115668" cy="117157"/>
            </a:xfrm>
            <a:custGeom>
              <a:avLst/>
              <a:gdLst>
                <a:gd name="connsiteX0" fmla="*/ 113944 w 115668"/>
                <a:gd name="connsiteY0" fmla="*/ 28956 h 117157"/>
                <a:gd name="connsiteX1" fmla="*/ 108896 w 115668"/>
                <a:gd name="connsiteY1" fmla="*/ 1143 h 117157"/>
                <a:gd name="connsiteX2" fmla="*/ 107467 w 115668"/>
                <a:gd name="connsiteY2" fmla="*/ 0 h 117157"/>
                <a:gd name="connsiteX3" fmla="*/ 80511 w 115668"/>
                <a:gd name="connsiteY3" fmla="*/ 476 h 117157"/>
                <a:gd name="connsiteX4" fmla="*/ 52698 w 115668"/>
                <a:gd name="connsiteY4" fmla="*/ 1048 h 117157"/>
                <a:gd name="connsiteX5" fmla="*/ 25552 w 115668"/>
                <a:gd name="connsiteY5" fmla="*/ 1619 h 117157"/>
                <a:gd name="connsiteX6" fmla="*/ 1454 w 115668"/>
                <a:gd name="connsiteY6" fmla="*/ 2096 h 117157"/>
                <a:gd name="connsiteX7" fmla="*/ 406 w 115668"/>
                <a:gd name="connsiteY7" fmla="*/ 2572 h 117157"/>
                <a:gd name="connsiteX8" fmla="*/ 25 w 115668"/>
                <a:gd name="connsiteY8" fmla="*/ 3715 h 117157"/>
                <a:gd name="connsiteX9" fmla="*/ 2692 w 115668"/>
                <a:gd name="connsiteY9" fmla="*/ 29909 h 117157"/>
                <a:gd name="connsiteX10" fmla="*/ 3644 w 115668"/>
                <a:gd name="connsiteY10" fmla="*/ 58484 h 117157"/>
                <a:gd name="connsiteX11" fmla="*/ 2692 w 115668"/>
                <a:gd name="connsiteY11" fmla="*/ 87059 h 117157"/>
                <a:gd name="connsiteX12" fmla="*/ 25 w 115668"/>
                <a:gd name="connsiteY12" fmla="*/ 113252 h 117157"/>
                <a:gd name="connsiteX13" fmla="*/ 406 w 115668"/>
                <a:gd name="connsiteY13" fmla="*/ 114395 h 117157"/>
                <a:gd name="connsiteX14" fmla="*/ 1454 w 115668"/>
                <a:gd name="connsiteY14" fmla="*/ 114872 h 117157"/>
                <a:gd name="connsiteX15" fmla="*/ 3263 w 115668"/>
                <a:gd name="connsiteY15" fmla="*/ 114967 h 117157"/>
                <a:gd name="connsiteX16" fmla="*/ 7073 w 115668"/>
                <a:gd name="connsiteY16" fmla="*/ 115062 h 117157"/>
                <a:gd name="connsiteX17" fmla="*/ 15074 w 115668"/>
                <a:gd name="connsiteY17" fmla="*/ 115252 h 117157"/>
                <a:gd name="connsiteX18" fmla="*/ 20408 w 115668"/>
                <a:gd name="connsiteY18" fmla="*/ 115348 h 117157"/>
                <a:gd name="connsiteX19" fmla="*/ 23075 w 115668"/>
                <a:gd name="connsiteY19" fmla="*/ 115443 h 117157"/>
                <a:gd name="connsiteX20" fmla="*/ 29362 w 115668"/>
                <a:gd name="connsiteY20" fmla="*/ 115538 h 117157"/>
                <a:gd name="connsiteX21" fmla="*/ 30886 w 115668"/>
                <a:gd name="connsiteY21" fmla="*/ 114300 h 117157"/>
                <a:gd name="connsiteX22" fmla="*/ 32029 w 115668"/>
                <a:gd name="connsiteY22" fmla="*/ 106966 h 117157"/>
                <a:gd name="connsiteX23" fmla="*/ 33172 w 115668"/>
                <a:gd name="connsiteY23" fmla="*/ 97822 h 117157"/>
                <a:gd name="connsiteX24" fmla="*/ 34124 w 115668"/>
                <a:gd name="connsiteY24" fmla="*/ 88678 h 117157"/>
                <a:gd name="connsiteX25" fmla="*/ 34791 w 115668"/>
                <a:gd name="connsiteY25" fmla="*/ 79534 h 117157"/>
                <a:gd name="connsiteX26" fmla="*/ 34791 w 115668"/>
                <a:gd name="connsiteY26" fmla="*/ 78962 h 117157"/>
                <a:gd name="connsiteX27" fmla="*/ 35363 w 115668"/>
                <a:gd name="connsiteY27" fmla="*/ 78962 h 117157"/>
                <a:gd name="connsiteX28" fmla="*/ 40792 w 115668"/>
                <a:gd name="connsiteY28" fmla="*/ 78962 h 117157"/>
                <a:gd name="connsiteX29" fmla="*/ 46412 w 115668"/>
                <a:gd name="connsiteY29" fmla="*/ 79058 h 117157"/>
                <a:gd name="connsiteX30" fmla="*/ 46602 w 115668"/>
                <a:gd name="connsiteY30" fmla="*/ 79058 h 117157"/>
                <a:gd name="connsiteX31" fmla="*/ 57556 w 115668"/>
                <a:gd name="connsiteY31" fmla="*/ 79153 h 117157"/>
                <a:gd name="connsiteX32" fmla="*/ 68700 w 115668"/>
                <a:gd name="connsiteY32" fmla="*/ 79248 h 117157"/>
                <a:gd name="connsiteX33" fmla="*/ 74225 w 115668"/>
                <a:gd name="connsiteY33" fmla="*/ 79248 h 117157"/>
                <a:gd name="connsiteX34" fmla="*/ 80035 w 115668"/>
                <a:gd name="connsiteY34" fmla="*/ 79343 h 117157"/>
                <a:gd name="connsiteX35" fmla="*/ 80702 w 115668"/>
                <a:gd name="connsiteY35" fmla="*/ 79343 h 117157"/>
                <a:gd name="connsiteX36" fmla="*/ 80606 w 115668"/>
                <a:gd name="connsiteY36" fmla="*/ 80010 h 117157"/>
                <a:gd name="connsiteX37" fmla="*/ 79749 w 115668"/>
                <a:gd name="connsiteY37" fmla="*/ 89345 h 117157"/>
                <a:gd name="connsiteX38" fmla="*/ 78511 w 115668"/>
                <a:gd name="connsiteY38" fmla="*/ 98679 h 117157"/>
                <a:gd name="connsiteX39" fmla="*/ 76987 w 115668"/>
                <a:gd name="connsiteY39" fmla="*/ 108013 h 117157"/>
                <a:gd name="connsiteX40" fmla="*/ 75653 w 115668"/>
                <a:gd name="connsiteY40" fmla="*/ 114776 h 117157"/>
                <a:gd name="connsiteX41" fmla="*/ 75939 w 115668"/>
                <a:gd name="connsiteY41" fmla="*/ 116014 h 117157"/>
                <a:gd name="connsiteX42" fmla="*/ 77082 w 115668"/>
                <a:gd name="connsiteY42" fmla="*/ 116586 h 117157"/>
                <a:gd name="connsiteX43" fmla="*/ 83083 w 115668"/>
                <a:gd name="connsiteY43" fmla="*/ 116681 h 117157"/>
                <a:gd name="connsiteX44" fmla="*/ 87179 w 115668"/>
                <a:gd name="connsiteY44" fmla="*/ 116776 h 117157"/>
                <a:gd name="connsiteX45" fmla="*/ 91655 w 115668"/>
                <a:gd name="connsiteY45" fmla="*/ 116872 h 117157"/>
                <a:gd name="connsiteX46" fmla="*/ 100323 w 115668"/>
                <a:gd name="connsiteY46" fmla="*/ 117062 h 117157"/>
                <a:gd name="connsiteX47" fmla="*/ 107372 w 115668"/>
                <a:gd name="connsiteY47" fmla="*/ 117158 h 117157"/>
                <a:gd name="connsiteX48" fmla="*/ 107372 w 115668"/>
                <a:gd name="connsiteY48" fmla="*/ 117158 h 117157"/>
                <a:gd name="connsiteX49" fmla="*/ 108800 w 115668"/>
                <a:gd name="connsiteY49" fmla="*/ 116014 h 117157"/>
                <a:gd name="connsiteX50" fmla="*/ 113849 w 115668"/>
                <a:gd name="connsiteY50" fmla="*/ 88201 h 117157"/>
                <a:gd name="connsiteX51" fmla="*/ 115658 w 115668"/>
                <a:gd name="connsiteY51" fmla="*/ 58674 h 117157"/>
                <a:gd name="connsiteX52" fmla="*/ 113944 w 115668"/>
                <a:gd name="connsiteY52" fmla="*/ 28956 h 117157"/>
                <a:gd name="connsiteX53" fmla="*/ 81559 w 115668"/>
                <a:gd name="connsiteY53" fmla="*/ 57340 h 117157"/>
                <a:gd name="connsiteX54" fmla="*/ 80892 w 115668"/>
                <a:gd name="connsiteY54" fmla="*/ 57340 h 117157"/>
                <a:gd name="connsiteX55" fmla="*/ 69462 w 115668"/>
                <a:gd name="connsiteY55" fmla="*/ 57340 h 117157"/>
                <a:gd name="connsiteX56" fmla="*/ 63747 w 115668"/>
                <a:gd name="connsiteY56" fmla="*/ 57340 h 117157"/>
                <a:gd name="connsiteX57" fmla="*/ 58223 w 115668"/>
                <a:gd name="connsiteY57" fmla="*/ 57340 h 117157"/>
                <a:gd name="connsiteX58" fmla="*/ 47078 w 115668"/>
                <a:gd name="connsiteY58" fmla="*/ 57340 h 117157"/>
                <a:gd name="connsiteX59" fmla="*/ 41554 w 115668"/>
                <a:gd name="connsiteY59" fmla="*/ 57340 h 117157"/>
                <a:gd name="connsiteX60" fmla="*/ 35363 w 115668"/>
                <a:gd name="connsiteY60" fmla="*/ 57340 h 117157"/>
                <a:gd name="connsiteX61" fmla="*/ 35363 w 115668"/>
                <a:gd name="connsiteY61" fmla="*/ 56769 h 117157"/>
                <a:gd name="connsiteX62" fmla="*/ 35172 w 115668"/>
                <a:gd name="connsiteY62" fmla="*/ 48768 h 117157"/>
                <a:gd name="connsiteX63" fmla="*/ 34886 w 115668"/>
                <a:gd name="connsiteY63" fmla="*/ 40767 h 117157"/>
                <a:gd name="connsiteX64" fmla="*/ 34410 w 115668"/>
                <a:gd name="connsiteY64" fmla="*/ 32766 h 117157"/>
                <a:gd name="connsiteX65" fmla="*/ 33743 w 115668"/>
                <a:gd name="connsiteY65" fmla="*/ 24765 h 117157"/>
                <a:gd name="connsiteX66" fmla="*/ 33648 w 115668"/>
                <a:gd name="connsiteY66" fmla="*/ 24098 h 117157"/>
                <a:gd name="connsiteX67" fmla="*/ 34315 w 115668"/>
                <a:gd name="connsiteY67" fmla="*/ 24098 h 117157"/>
                <a:gd name="connsiteX68" fmla="*/ 40030 w 115668"/>
                <a:gd name="connsiteY68" fmla="*/ 24003 h 117157"/>
                <a:gd name="connsiteX69" fmla="*/ 45269 w 115668"/>
                <a:gd name="connsiteY69" fmla="*/ 23908 h 117157"/>
                <a:gd name="connsiteX70" fmla="*/ 56032 w 115668"/>
                <a:gd name="connsiteY70" fmla="*/ 23813 h 117157"/>
                <a:gd name="connsiteX71" fmla="*/ 56318 w 115668"/>
                <a:gd name="connsiteY71" fmla="*/ 23813 h 117157"/>
                <a:gd name="connsiteX72" fmla="*/ 62033 w 115668"/>
                <a:gd name="connsiteY72" fmla="*/ 23717 h 117157"/>
                <a:gd name="connsiteX73" fmla="*/ 67462 w 115668"/>
                <a:gd name="connsiteY73" fmla="*/ 23622 h 117157"/>
                <a:gd name="connsiteX74" fmla="*/ 78797 w 115668"/>
                <a:gd name="connsiteY74" fmla="*/ 23527 h 117157"/>
                <a:gd name="connsiteX75" fmla="*/ 79368 w 115668"/>
                <a:gd name="connsiteY75" fmla="*/ 23527 h 117157"/>
                <a:gd name="connsiteX76" fmla="*/ 79463 w 115668"/>
                <a:gd name="connsiteY76" fmla="*/ 24098 h 117157"/>
                <a:gd name="connsiteX77" fmla="*/ 80321 w 115668"/>
                <a:gd name="connsiteY77" fmla="*/ 32195 h 117157"/>
                <a:gd name="connsiteX78" fmla="*/ 80987 w 115668"/>
                <a:gd name="connsiteY78" fmla="*/ 40291 h 117157"/>
                <a:gd name="connsiteX79" fmla="*/ 81368 w 115668"/>
                <a:gd name="connsiteY79" fmla="*/ 48387 h 117157"/>
                <a:gd name="connsiteX80" fmla="*/ 81559 w 115668"/>
                <a:gd name="connsiteY80" fmla="*/ 56483 h 117157"/>
                <a:gd name="connsiteX81" fmla="*/ 81559 w 115668"/>
                <a:gd name="connsiteY81" fmla="*/ 57340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5668" h="117157">
                  <a:moveTo>
                    <a:pt x="113944" y="28956"/>
                  </a:moveTo>
                  <a:cubicBezTo>
                    <a:pt x="112801" y="19717"/>
                    <a:pt x="111086" y="10382"/>
                    <a:pt x="108896" y="1143"/>
                  </a:cubicBezTo>
                  <a:cubicBezTo>
                    <a:pt x="108705" y="476"/>
                    <a:pt x="108134" y="0"/>
                    <a:pt x="107467" y="0"/>
                  </a:cubicBezTo>
                  <a:cubicBezTo>
                    <a:pt x="98418" y="191"/>
                    <a:pt x="89465" y="286"/>
                    <a:pt x="80511" y="476"/>
                  </a:cubicBezTo>
                  <a:cubicBezTo>
                    <a:pt x="71177" y="667"/>
                    <a:pt x="61842" y="857"/>
                    <a:pt x="52698" y="1048"/>
                  </a:cubicBezTo>
                  <a:cubicBezTo>
                    <a:pt x="43554" y="1238"/>
                    <a:pt x="34505" y="1429"/>
                    <a:pt x="25552" y="1619"/>
                  </a:cubicBezTo>
                  <a:cubicBezTo>
                    <a:pt x="17456" y="1810"/>
                    <a:pt x="9455" y="2000"/>
                    <a:pt x="1454" y="2096"/>
                  </a:cubicBezTo>
                  <a:cubicBezTo>
                    <a:pt x="1073" y="2096"/>
                    <a:pt x="596" y="2286"/>
                    <a:pt x="406" y="2572"/>
                  </a:cubicBezTo>
                  <a:cubicBezTo>
                    <a:pt x="120" y="2858"/>
                    <a:pt x="25" y="3334"/>
                    <a:pt x="25" y="3715"/>
                  </a:cubicBezTo>
                  <a:cubicBezTo>
                    <a:pt x="1168" y="12383"/>
                    <a:pt x="2120" y="21146"/>
                    <a:pt x="2692" y="29909"/>
                  </a:cubicBezTo>
                  <a:cubicBezTo>
                    <a:pt x="3359" y="39434"/>
                    <a:pt x="3644" y="49054"/>
                    <a:pt x="3644" y="58484"/>
                  </a:cubicBezTo>
                  <a:cubicBezTo>
                    <a:pt x="3644" y="67913"/>
                    <a:pt x="3263" y="77534"/>
                    <a:pt x="2692" y="87059"/>
                  </a:cubicBezTo>
                  <a:cubicBezTo>
                    <a:pt x="2120" y="95822"/>
                    <a:pt x="1168" y="104585"/>
                    <a:pt x="25" y="113252"/>
                  </a:cubicBezTo>
                  <a:cubicBezTo>
                    <a:pt x="-70" y="113633"/>
                    <a:pt x="120" y="114110"/>
                    <a:pt x="406" y="114395"/>
                  </a:cubicBezTo>
                  <a:cubicBezTo>
                    <a:pt x="692" y="114681"/>
                    <a:pt x="1073" y="114872"/>
                    <a:pt x="1454" y="114872"/>
                  </a:cubicBezTo>
                  <a:lnTo>
                    <a:pt x="3263" y="114967"/>
                  </a:lnTo>
                  <a:lnTo>
                    <a:pt x="7073" y="115062"/>
                  </a:lnTo>
                  <a:lnTo>
                    <a:pt x="15074" y="115252"/>
                  </a:lnTo>
                  <a:lnTo>
                    <a:pt x="20408" y="115348"/>
                  </a:lnTo>
                  <a:lnTo>
                    <a:pt x="23075" y="115443"/>
                  </a:lnTo>
                  <a:lnTo>
                    <a:pt x="29362" y="115538"/>
                  </a:lnTo>
                  <a:cubicBezTo>
                    <a:pt x="30124" y="115538"/>
                    <a:pt x="30695" y="115062"/>
                    <a:pt x="30886" y="114300"/>
                  </a:cubicBezTo>
                  <a:cubicBezTo>
                    <a:pt x="31267" y="111919"/>
                    <a:pt x="31648" y="109538"/>
                    <a:pt x="32029" y="106966"/>
                  </a:cubicBezTo>
                  <a:cubicBezTo>
                    <a:pt x="32410" y="104013"/>
                    <a:pt x="32886" y="100965"/>
                    <a:pt x="33172" y="97822"/>
                  </a:cubicBezTo>
                  <a:cubicBezTo>
                    <a:pt x="33553" y="94678"/>
                    <a:pt x="33839" y="91631"/>
                    <a:pt x="34124" y="88678"/>
                  </a:cubicBezTo>
                  <a:cubicBezTo>
                    <a:pt x="34410" y="85725"/>
                    <a:pt x="34601" y="82677"/>
                    <a:pt x="34791" y="79534"/>
                  </a:cubicBezTo>
                  <a:lnTo>
                    <a:pt x="34791" y="78962"/>
                  </a:lnTo>
                  <a:lnTo>
                    <a:pt x="35363" y="78962"/>
                  </a:lnTo>
                  <a:lnTo>
                    <a:pt x="40792" y="78962"/>
                  </a:lnTo>
                  <a:lnTo>
                    <a:pt x="46412" y="79058"/>
                  </a:lnTo>
                  <a:lnTo>
                    <a:pt x="46602" y="79058"/>
                  </a:lnTo>
                  <a:lnTo>
                    <a:pt x="57556" y="79153"/>
                  </a:lnTo>
                  <a:lnTo>
                    <a:pt x="68700" y="79248"/>
                  </a:lnTo>
                  <a:lnTo>
                    <a:pt x="74225" y="79248"/>
                  </a:lnTo>
                  <a:lnTo>
                    <a:pt x="80035" y="79343"/>
                  </a:lnTo>
                  <a:lnTo>
                    <a:pt x="80702" y="79343"/>
                  </a:lnTo>
                  <a:lnTo>
                    <a:pt x="80606" y="80010"/>
                  </a:lnTo>
                  <a:cubicBezTo>
                    <a:pt x="80416" y="83058"/>
                    <a:pt x="80035" y="86201"/>
                    <a:pt x="79749" y="89345"/>
                  </a:cubicBezTo>
                  <a:cubicBezTo>
                    <a:pt x="79368" y="92393"/>
                    <a:pt x="78987" y="95536"/>
                    <a:pt x="78511" y="98679"/>
                  </a:cubicBezTo>
                  <a:cubicBezTo>
                    <a:pt x="78035" y="101727"/>
                    <a:pt x="77558" y="104870"/>
                    <a:pt x="76987" y="108013"/>
                  </a:cubicBezTo>
                  <a:cubicBezTo>
                    <a:pt x="76606" y="110300"/>
                    <a:pt x="76130" y="112586"/>
                    <a:pt x="75653" y="114776"/>
                  </a:cubicBezTo>
                  <a:cubicBezTo>
                    <a:pt x="75558" y="115157"/>
                    <a:pt x="75653" y="115634"/>
                    <a:pt x="75939" y="116014"/>
                  </a:cubicBezTo>
                  <a:cubicBezTo>
                    <a:pt x="76225" y="116396"/>
                    <a:pt x="76606" y="116586"/>
                    <a:pt x="77082" y="116586"/>
                  </a:cubicBezTo>
                  <a:lnTo>
                    <a:pt x="83083" y="116681"/>
                  </a:lnTo>
                  <a:lnTo>
                    <a:pt x="87179" y="116776"/>
                  </a:lnTo>
                  <a:lnTo>
                    <a:pt x="91655" y="116872"/>
                  </a:lnTo>
                  <a:lnTo>
                    <a:pt x="100323" y="117062"/>
                  </a:lnTo>
                  <a:lnTo>
                    <a:pt x="107372" y="117158"/>
                  </a:lnTo>
                  <a:lnTo>
                    <a:pt x="107372" y="117158"/>
                  </a:lnTo>
                  <a:cubicBezTo>
                    <a:pt x="108038" y="117158"/>
                    <a:pt x="108610" y="116681"/>
                    <a:pt x="108800" y="116014"/>
                  </a:cubicBezTo>
                  <a:cubicBezTo>
                    <a:pt x="110991" y="106775"/>
                    <a:pt x="112706" y="97441"/>
                    <a:pt x="113849" y="88201"/>
                  </a:cubicBezTo>
                  <a:cubicBezTo>
                    <a:pt x="115087" y="78391"/>
                    <a:pt x="115658" y="68485"/>
                    <a:pt x="115658" y="58674"/>
                  </a:cubicBezTo>
                  <a:cubicBezTo>
                    <a:pt x="115754" y="48768"/>
                    <a:pt x="115182" y="38767"/>
                    <a:pt x="113944" y="28956"/>
                  </a:cubicBezTo>
                  <a:close/>
                  <a:moveTo>
                    <a:pt x="81559" y="57340"/>
                  </a:moveTo>
                  <a:lnTo>
                    <a:pt x="80892" y="57340"/>
                  </a:lnTo>
                  <a:lnTo>
                    <a:pt x="69462" y="57340"/>
                  </a:lnTo>
                  <a:lnTo>
                    <a:pt x="63747" y="57340"/>
                  </a:lnTo>
                  <a:lnTo>
                    <a:pt x="58223" y="57340"/>
                  </a:lnTo>
                  <a:lnTo>
                    <a:pt x="47078" y="57340"/>
                  </a:lnTo>
                  <a:lnTo>
                    <a:pt x="41554" y="57340"/>
                  </a:lnTo>
                  <a:lnTo>
                    <a:pt x="35363" y="57340"/>
                  </a:lnTo>
                  <a:lnTo>
                    <a:pt x="35363" y="56769"/>
                  </a:lnTo>
                  <a:cubicBezTo>
                    <a:pt x="35363" y="54102"/>
                    <a:pt x="35267" y="51435"/>
                    <a:pt x="35172" y="48768"/>
                  </a:cubicBezTo>
                  <a:cubicBezTo>
                    <a:pt x="35077" y="46101"/>
                    <a:pt x="34982" y="43434"/>
                    <a:pt x="34886" y="40767"/>
                  </a:cubicBezTo>
                  <a:cubicBezTo>
                    <a:pt x="34791" y="38100"/>
                    <a:pt x="34601" y="35433"/>
                    <a:pt x="34410" y="32766"/>
                  </a:cubicBezTo>
                  <a:cubicBezTo>
                    <a:pt x="34220" y="30099"/>
                    <a:pt x="33934" y="27432"/>
                    <a:pt x="33743" y="24765"/>
                  </a:cubicBezTo>
                  <a:lnTo>
                    <a:pt x="33648" y="24098"/>
                  </a:lnTo>
                  <a:lnTo>
                    <a:pt x="34315" y="24098"/>
                  </a:lnTo>
                  <a:lnTo>
                    <a:pt x="40030" y="24003"/>
                  </a:lnTo>
                  <a:lnTo>
                    <a:pt x="45269" y="23908"/>
                  </a:lnTo>
                  <a:lnTo>
                    <a:pt x="56032" y="23813"/>
                  </a:lnTo>
                  <a:lnTo>
                    <a:pt x="56318" y="23813"/>
                  </a:lnTo>
                  <a:lnTo>
                    <a:pt x="62033" y="23717"/>
                  </a:lnTo>
                  <a:lnTo>
                    <a:pt x="67462" y="23622"/>
                  </a:lnTo>
                  <a:lnTo>
                    <a:pt x="78797" y="23527"/>
                  </a:lnTo>
                  <a:lnTo>
                    <a:pt x="79368" y="23527"/>
                  </a:lnTo>
                  <a:lnTo>
                    <a:pt x="79463" y="24098"/>
                  </a:lnTo>
                  <a:cubicBezTo>
                    <a:pt x="79749" y="26765"/>
                    <a:pt x="80130" y="29432"/>
                    <a:pt x="80321" y="32195"/>
                  </a:cubicBezTo>
                  <a:cubicBezTo>
                    <a:pt x="80606" y="34862"/>
                    <a:pt x="80797" y="37624"/>
                    <a:pt x="80987" y="40291"/>
                  </a:cubicBezTo>
                  <a:cubicBezTo>
                    <a:pt x="81178" y="43053"/>
                    <a:pt x="81273" y="45815"/>
                    <a:pt x="81368" y="48387"/>
                  </a:cubicBezTo>
                  <a:cubicBezTo>
                    <a:pt x="81464" y="51149"/>
                    <a:pt x="81559" y="53912"/>
                    <a:pt x="81559" y="56483"/>
                  </a:cubicBezTo>
                  <a:lnTo>
                    <a:pt x="81559" y="57340"/>
                  </a:lnTo>
                  <a:close/>
                </a:path>
              </a:pathLst>
            </a:custGeom>
            <a:solidFill>
              <a:srgbClr val="000000"/>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19373CD-9C37-4ADD-AB80-36C222E06D29}"/>
                </a:ext>
              </a:extLst>
            </p:cNvPr>
            <p:cNvSpPr/>
            <p:nvPr/>
          </p:nvSpPr>
          <p:spPr>
            <a:xfrm>
              <a:off x="3687248" y="2434208"/>
              <a:ext cx="344087" cy="63722"/>
            </a:xfrm>
            <a:custGeom>
              <a:avLst/>
              <a:gdLst>
                <a:gd name="connsiteX0" fmla="*/ 343922 w 344087"/>
                <a:gd name="connsiteY0" fmla="*/ 50768 h 63722"/>
                <a:gd name="connsiteX1" fmla="*/ 342493 w 344087"/>
                <a:gd name="connsiteY1" fmla="*/ 46673 h 63722"/>
                <a:gd name="connsiteX2" fmla="*/ 339826 w 344087"/>
                <a:gd name="connsiteY2" fmla="*/ 44863 h 63722"/>
                <a:gd name="connsiteX3" fmla="*/ 178663 w 344087"/>
                <a:gd name="connsiteY3" fmla="*/ 0 h 63722"/>
                <a:gd name="connsiteX4" fmla="*/ 17500 w 344087"/>
                <a:gd name="connsiteY4" fmla="*/ 44863 h 63722"/>
                <a:gd name="connsiteX5" fmla="*/ 1308 w 344087"/>
                <a:gd name="connsiteY5" fmla="*/ 57245 h 63722"/>
                <a:gd name="connsiteX6" fmla="*/ 260 w 344087"/>
                <a:gd name="connsiteY6" fmla="*/ 61436 h 63722"/>
                <a:gd name="connsiteX7" fmla="*/ 3689 w 344087"/>
                <a:gd name="connsiteY7" fmla="*/ 63722 h 63722"/>
                <a:gd name="connsiteX8" fmla="*/ 3879 w 344087"/>
                <a:gd name="connsiteY8" fmla="*/ 63722 h 63722"/>
                <a:gd name="connsiteX9" fmla="*/ 200190 w 344087"/>
                <a:gd name="connsiteY9" fmla="*/ 55531 h 63722"/>
                <a:gd name="connsiteX10" fmla="*/ 340302 w 344087"/>
                <a:gd name="connsiteY10" fmla="*/ 53435 h 63722"/>
                <a:gd name="connsiteX11" fmla="*/ 343922 w 344087"/>
                <a:gd name="connsiteY11" fmla="*/ 50768 h 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87" h="63722">
                  <a:moveTo>
                    <a:pt x="343922" y="50768"/>
                  </a:moveTo>
                  <a:cubicBezTo>
                    <a:pt x="344398" y="49244"/>
                    <a:pt x="343827" y="47625"/>
                    <a:pt x="342493" y="46673"/>
                  </a:cubicBezTo>
                  <a:cubicBezTo>
                    <a:pt x="341636" y="46006"/>
                    <a:pt x="340779" y="45434"/>
                    <a:pt x="339826" y="44863"/>
                  </a:cubicBezTo>
                  <a:cubicBezTo>
                    <a:pt x="297249" y="15811"/>
                    <a:pt x="240099" y="0"/>
                    <a:pt x="178663" y="0"/>
                  </a:cubicBezTo>
                  <a:cubicBezTo>
                    <a:pt x="117227" y="0"/>
                    <a:pt x="60077" y="15811"/>
                    <a:pt x="17500" y="44863"/>
                  </a:cubicBezTo>
                  <a:cubicBezTo>
                    <a:pt x="11690" y="48768"/>
                    <a:pt x="6356" y="52959"/>
                    <a:pt x="1308" y="57245"/>
                  </a:cubicBezTo>
                  <a:cubicBezTo>
                    <a:pt x="69" y="58293"/>
                    <a:pt x="-312" y="59912"/>
                    <a:pt x="260" y="61436"/>
                  </a:cubicBezTo>
                  <a:cubicBezTo>
                    <a:pt x="831" y="62865"/>
                    <a:pt x="2165" y="63722"/>
                    <a:pt x="3689" y="63722"/>
                  </a:cubicBezTo>
                  <a:cubicBezTo>
                    <a:pt x="3784" y="63722"/>
                    <a:pt x="3784" y="63722"/>
                    <a:pt x="3879" y="63722"/>
                  </a:cubicBezTo>
                  <a:cubicBezTo>
                    <a:pt x="45789" y="61436"/>
                    <a:pt x="122751" y="57055"/>
                    <a:pt x="200190" y="55531"/>
                  </a:cubicBezTo>
                  <a:cubicBezTo>
                    <a:pt x="234956" y="54864"/>
                    <a:pt x="286772" y="54293"/>
                    <a:pt x="340302" y="53435"/>
                  </a:cubicBezTo>
                  <a:cubicBezTo>
                    <a:pt x="342017" y="53340"/>
                    <a:pt x="343446" y="52292"/>
                    <a:pt x="343922" y="50768"/>
                  </a:cubicBezTo>
                  <a:close/>
                </a:path>
              </a:pathLst>
            </a:custGeom>
            <a:solidFill>
              <a:srgbClr val="000000"/>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73BE66-3C06-410E-ACCA-EE32523F5EAD}"/>
                </a:ext>
              </a:extLst>
            </p:cNvPr>
            <p:cNvSpPr/>
            <p:nvPr/>
          </p:nvSpPr>
          <p:spPr>
            <a:xfrm>
              <a:off x="3837336" y="2516028"/>
              <a:ext cx="69913" cy="106775"/>
            </a:xfrm>
            <a:custGeom>
              <a:avLst/>
              <a:gdLst>
                <a:gd name="connsiteX0" fmla="*/ 26384 w 69913"/>
                <a:gd name="connsiteY0" fmla="*/ 61532 h 106775"/>
                <a:gd name="connsiteX1" fmla="*/ 26384 w 69913"/>
                <a:gd name="connsiteY1" fmla="*/ 51149 h 106775"/>
                <a:gd name="connsiteX2" fmla="*/ 26384 w 69913"/>
                <a:gd name="connsiteY2" fmla="*/ 40767 h 106775"/>
                <a:gd name="connsiteX3" fmla="*/ 26384 w 69913"/>
                <a:gd name="connsiteY3" fmla="*/ 20003 h 106775"/>
                <a:gd name="connsiteX4" fmla="*/ 26289 w 69913"/>
                <a:gd name="connsiteY4" fmla="*/ 1429 h 106775"/>
                <a:gd name="connsiteX5" fmla="*/ 25813 w 69913"/>
                <a:gd name="connsiteY5" fmla="*/ 381 h 106775"/>
                <a:gd name="connsiteX6" fmla="*/ 24765 w 69913"/>
                <a:gd name="connsiteY6" fmla="*/ 0 h 106775"/>
                <a:gd name="connsiteX7" fmla="*/ 20098 w 69913"/>
                <a:gd name="connsiteY7" fmla="*/ 95 h 106775"/>
                <a:gd name="connsiteX8" fmla="*/ 13335 w 69913"/>
                <a:gd name="connsiteY8" fmla="*/ 286 h 106775"/>
                <a:gd name="connsiteX9" fmla="*/ 6667 w 69913"/>
                <a:gd name="connsiteY9" fmla="*/ 476 h 106775"/>
                <a:gd name="connsiteX10" fmla="*/ 3238 w 69913"/>
                <a:gd name="connsiteY10" fmla="*/ 572 h 106775"/>
                <a:gd name="connsiteX11" fmla="*/ 2000 w 69913"/>
                <a:gd name="connsiteY11" fmla="*/ 572 h 106775"/>
                <a:gd name="connsiteX12" fmla="*/ 571 w 69913"/>
                <a:gd name="connsiteY12" fmla="*/ 2000 h 106775"/>
                <a:gd name="connsiteX13" fmla="*/ 190 w 69913"/>
                <a:gd name="connsiteY13" fmla="*/ 26384 h 106775"/>
                <a:gd name="connsiteX14" fmla="*/ 0 w 69913"/>
                <a:gd name="connsiteY14" fmla="*/ 52769 h 106775"/>
                <a:gd name="connsiteX15" fmla="*/ 190 w 69913"/>
                <a:gd name="connsiteY15" fmla="*/ 79153 h 106775"/>
                <a:gd name="connsiteX16" fmla="*/ 571 w 69913"/>
                <a:gd name="connsiteY16" fmla="*/ 103537 h 106775"/>
                <a:gd name="connsiteX17" fmla="*/ 2000 w 69913"/>
                <a:gd name="connsiteY17" fmla="*/ 104966 h 106775"/>
                <a:gd name="connsiteX18" fmla="*/ 5620 w 69913"/>
                <a:gd name="connsiteY18" fmla="*/ 105061 h 106775"/>
                <a:gd name="connsiteX19" fmla="*/ 11239 w 69913"/>
                <a:gd name="connsiteY19" fmla="*/ 105251 h 106775"/>
                <a:gd name="connsiteX20" fmla="*/ 16954 w 69913"/>
                <a:gd name="connsiteY20" fmla="*/ 105442 h 106775"/>
                <a:gd name="connsiteX21" fmla="*/ 22669 w 69913"/>
                <a:gd name="connsiteY21" fmla="*/ 105632 h 106775"/>
                <a:gd name="connsiteX22" fmla="*/ 27813 w 69913"/>
                <a:gd name="connsiteY22" fmla="*/ 105728 h 106775"/>
                <a:gd name="connsiteX23" fmla="*/ 34290 w 69913"/>
                <a:gd name="connsiteY23" fmla="*/ 105918 h 106775"/>
                <a:gd name="connsiteX24" fmla="*/ 46006 w 69913"/>
                <a:gd name="connsiteY24" fmla="*/ 106204 h 106775"/>
                <a:gd name="connsiteX25" fmla="*/ 57817 w 69913"/>
                <a:gd name="connsiteY25" fmla="*/ 106490 h 106775"/>
                <a:gd name="connsiteX26" fmla="*/ 67723 w 69913"/>
                <a:gd name="connsiteY26" fmla="*/ 106775 h 106775"/>
                <a:gd name="connsiteX27" fmla="*/ 67723 w 69913"/>
                <a:gd name="connsiteY27" fmla="*/ 106775 h 106775"/>
                <a:gd name="connsiteX28" fmla="*/ 69247 w 69913"/>
                <a:gd name="connsiteY28" fmla="*/ 105346 h 106775"/>
                <a:gd name="connsiteX29" fmla="*/ 69437 w 69913"/>
                <a:gd name="connsiteY29" fmla="*/ 101251 h 106775"/>
                <a:gd name="connsiteX30" fmla="*/ 69628 w 69913"/>
                <a:gd name="connsiteY30" fmla="*/ 95155 h 106775"/>
                <a:gd name="connsiteX31" fmla="*/ 69818 w 69913"/>
                <a:gd name="connsiteY31" fmla="*/ 89059 h 106775"/>
                <a:gd name="connsiteX32" fmla="*/ 69913 w 69913"/>
                <a:gd name="connsiteY32" fmla="*/ 85058 h 106775"/>
                <a:gd name="connsiteX33" fmla="*/ 69532 w 69913"/>
                <a:gd name="connsiteY33" fmla="*/ 84011 h 106775"/>
                <a:gd name="connsiteX34" fmla="*/ 68485 w 69913"/>
                <a:gd name="connsiteY34" fmla="*/ 83534 h 106775"/>
                <a:gd name="connsiteX35" fmla="*/ 65246 w 69913"/>
                <a:gd name="connsiteY35" fmla="*/ 83439 h 106775"/>
                <a:gd name="connsiteX36" fmla="*/ 59436 w 69913"/>
                <a:gd name="connsiteY36" fmla="*/ 83344 h 106775"/>
                <a:gd name="connsiteX37" fmla="*/ 48482 w 69913"/>
                <a:gd name="connsiteY37" fmla="*/ 83153 h 106775"/>
                <a:gd name="connsiteX38" fmla="*/ 43243 w 69913"/>
                <a:gd name="connsiteY38" fmla="*/ 83058 h 106775"/>
                <a:gd name="connsiteX39" fmla="*/ 37528 w 69913"/>
                <a:gd name="connsiteY39" fmla="*/ 82963 h 106775"/>
                <a:gd name="connsiteX40" fmla="*/ 32385 w 69913"/>
                <a:gd name="connsiteY40" fmla="*/ 82868 h 106775"/>
                <a:gd name="connsiteX41" fmla="*/ 26765 w 69913"/>
                <a:gd name="connsiteY41" fmla="*/ 82772 h 106775"/>
                <a:gd name="connsiteX42" fmla="*/ 26194 w 69913"/>
                <a:gd name="connsiteY42" fmla="*/ 82772 h 106775"/>
                <a:gd name="connsiteX43" fmla="*/ 26194 w 69913"/>
                <a:gd name="connsiteY43" fmla="*/ 82201 h 106775"/>
                <a:gd name="connsiteX44" fmla="*/ 26384 w 69913"/>
                <a:gd name="connsiteY44" fmla="*/ 61532 h 1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13" h="106775">
                  <a:moveTo>
                    <a:pt x="26384" y="61532"/>
                  </a:moveTo>
                  <a:lnTo>
                    <a:pt x="26384" y="51149"/>
                  </a:lnTo>
                  <a:lnTo>
                    <a:pt x="26384" y="40767"/>
                  </a:lnTo>
                  <a:cubicBezTo>
                    <a:pt x="26384" y="33814"/>
                    <a:pt x="26384" y="26956"/>
                    <a:pt x="26384" y="20003"/>
                  </a:cubicBezTo>
                  <a:cubicBezTo>
                    <a:pt x="26384" y="13811"/>
                    <a:pt x="26384" y="7620"/>
                    <a:pt x="26289" y="1429"/>
                  </a:cubicBezTo>
                  <a:cubicBezTo>
                    <a:pt x="26289" y="1048"/>
                    <a:pt x="26098" y="667"/>
                    <a:pt x="25813" y="381"/>
                  </a:cubicBezTo>
                  <a:cubicBezTo>
                    <a:pt x="25527" y="95"/>
                    <a:pt x="25146" y="0"/>
                    <a:pt x="24765" y="0"/>
                  </a:cubicBezTo>
                  <a:lnTo>
                    <a:pt x="20098" y="95"/>
                  </a:lnTo>
                  <a:lnTo>
                    <a:pt x="13335" y="286"/>
                  </a:lnTo>
                  <a:lnTo>
                    <a:pt x="6667" y="476"/>
                  </a:lnTo>
                  <a:lnTo>
                    <a:pt x="3238" y="572"/>
                  </a:lnTo>
                  <a:lnTo>
                    <a:pt x="2000" y="572"/>
                  </a:lnTo>
                  <a:cubicBezTo>
                    <a:pt x="1238" y="572"/>
                    <a:pt x="571" y="1238"/>
                    <a:pt x="571" y="2000"/>
                  </a:cubicBezTo>
                  <a:cubicBezTo>
                    <a:pt x="381" y="9906"/>
                    <a:pt x="286" y="18098"/>
                    <a:pt x="190" y="26384"/>
                  </a:cubicBezTo>
                  <a:cubicBezTo>
                    <a:pt x="95" y="34957"/>
                    <a:pt x="0" y="43815"/>
                    <a:pt x="0" y="52769"/>
                  </a:cubicBezTo>
                  <a:cubicBezTo>
                    <a:pt x="0" y="61627"/>
                    <a:pt x="95" y="70485"/>
                    <a:pt x="190" y="79153"/>
                  </a:cubicBezTo>
                  <a:cubicBezTo>
                    <a:pt x="286" y="87440"/>
                    <a:pt x="381" y="95631"/>
                    <a:pt x="571" y="103537"/>
                  </a:cubicBezTo>
                  <a:cubicBezTo>
                    <a:pt x="571" y="104299"/>
                    <a:pt x="1238" y="104966"/>
                    <a:pt x="2000" y="104966"/>
                  </a:cubicBezTo>
                  <a:lnTo>
                    <a:pt x="5620" y="105061"/>
                  </a:lnTo>
                  <a:lnTo>
                    <a:pt x="11239" y="105251"/>
                  </a:lnTo>
                  <a:lnTo>
                    <a:pt x="16954" y="105442"/>
                  </a:lnTo>
                  <a:lnTo>
                    <a:pt x="22669" y="105632"/>
                  </a:lnTo>
                  <a:lnTo>
                    <a:pt x="27813" y="105728"/>
                  </a:lnTo>
                  <a:lnTo>
                    <a:pt x="34290" y="105918"/>
                  </a:lnTo>
                  <a:lnTo>
                    <a:pt x="46006" y="106204"/>
                  </a:lnTo>
                  <a:lnTo>
                    <a:pt x="57817" y="106490"/>
                  </a:lnTo>
                  <a:cubicBezTo>
                    <a:pt x="61151" y="106585"/>
                    <a:pt x="64484" y="106680"/>
                    <a:pt x="67723" y="106775"/>
                  </a:cubicBezTo>
                  <a:lnTo>
                    <a:pt x="67723" y="106775"/>
                  </a:lnTo>
                  <a:cubicBezTo>
                    <a:pt x="68485" y="106775"/>
                    <a:pt x="69152" y="106109"/>
                    <a:pt x="69247" y="105346"/>
                  </a:cubicBezTo>
                  <a:cubicBezTo>
                    <a:pt x="69342" y="104013"/>
                    <a:pt x="69342" y="102680"/>
                    <a:pt x="69437" y="101251"/>
                  </a:cubicBezTo>
                  <a:lnTo>
                    <a:pt x="69628" y="95155"/>
                  </a:lnTo>
                  <a:cubicBezTo>
                    <a:pt x="69723" y="93059"/>
                    <a:pt x="69723" y="91059"/>
                    <a:pt x="69818" y="89059"/>
                  </a:cubicBezTo>
                  <a:cubicBezTo>
                    <a:pt x="69818" y="87725"/>
                    <a:pt x="69913" y="86392"/>
                    <a:pt x="69913" y="85058"/>
                  </a:cubicBezTo>
                  <a:cubicBezTo>
                    <a:pt x="69913" y="84677"/>
                    <a:pt x="69818" y="84296"/>
                    <a:pt x="69532" y="84011"/>
                  </a:cubicBezTo>
                  <a:cubicBezTo>
                    <a:pt x="69247" y="83725"/>
                    <a:pt x="68866" y="83534"/>
                    <a:pt x="68485" y="83534"/>
                  </a:cubicBezTo>
                  <a:lnTo>
                    <a:pt x="65246" y="83439"/>
                  </a:lnTo>
                  <a:lnTo>
                    <a:pt x="59436" y="83344"/>
                  </a:lnTo>
                  <a:lnTo>
                    <a:pt x="48482" y="83153"/>
                  </a:lnTo>
                  <a:lnTo>
                    <a:pt x="43243" y="83058"/>
                  </a:lnTo>
                  <a:lnTo>
                    <a:pt x="37528" y="82963"/>
                  </a:lnTo>
                  <a:lnTo>
                    <a:pt x="32385" y="82868"/>
                  </a:lnTo>
                  <a:lnTo>
                    <a:pt x="26765" y="82772"/>
                  </a:lnTo>
                  <a:lnTo>
                    <a:pt x="26194" y="82772"/>
                  </a:lnTo>
                  <a:lnTo>
                    <a:pt x="26194" y="82201"/>
                  </a:lnTo>
                  <a:cubicBezTo>
                    <a:pt x="26289" y="75343"/>
                    <a:pt x="26384" y="68390"/>
                    <a:pt x="26384" y="61532"/>
                  </a:cubicBezTo>
                  <a:close/>
                </a:path>
              </a:pathLst>
            </a:custGeom>
            <a:solidFill>
              <a:srgbClr val="000000"/>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189C58A-3376-45D2-A306-188C94161F65}"/>
                </a:ext>
              </a:extLst>
            </p:cNvPr>
            <p:cNvSpPr/>
            <p:nvPr/>
          </p:nvSpPr>
          <p:spPr>
            <a:xfrm>
              <a:off x="4187954" y="2470059"/>
              <a:ext cx="220765" cy="195291"/>
            </a:xfrm>
            <a:custGeom>
              <a:avLst/>
              <a:gdLst>
                <a:gd name="connsiteX0" fmla="*/ 220120 w 220765"/>
                <a:gd name="connsiteY0" fmla="*/ 84545 h 195291"/>
                <a:gd name="connsiteX1" fmla="*/ 108678 w 220765"/>
                <a:gd name="connsiteY1" fmla="*/ 84545 h 195291"/>
                <a:gd name="connsiteX2" fmla="*/ 108678 w 220765"/>
                <a:gd name="connsiteY2" fmla="*/ 127026 h 195291"/>
                <a:gd name="connsiteX3" fmla="*/ 154493 w 220765"/>
                <a:gd name="connsiteY3" fmla="*/ 127026 h 195291"/>
                <a:gd name="connsiteX4" fmla="*/ 134395 w 220765"/>
                <a:gd name="connsiteY4" fmla="*/ 146838 h 195291"/>
                <a:gd name="connsiteX5" fmla="*/ 66863 w 220765"/>
                <a:gd name="connsiteY5" fmla="*/ 133218 h 195291"/>
                <a:gd name="connsiteX6" fmla="*/ 54576 w 220765"/>
                <a:gd name="connsiteY6" fmla="*/ 88926 h 195291"/>
                <a:gd name="connsiteX7" fmla="*/ 90961 w 220765"/>
                <a:gd name="connsiteY7" fmla="*/ 49779 h 195291"/>
                <a:gd name="connsiteX8" fmla="*/ 152874 w 220765"/>
                <a:gd name="connsiteY8" fmla="*/ 64828 h 195291"/>
                <a:gd name="connsiteX9" fmla="*/ 153921 w 220765"/>
                <a:gd name="connsiteY9" fmla="*/ 65876 h 195291"/>
                <a:gd name="connsiteX10" fmla="*/ 216691 w 220765"/>
                <a:gd name="connsiteY10" fmla="*/ 65876 h 195291"/>
                <a:gd name="connsiteX11" fmla="*/ 212881 w 220765"/>
                <a:gd name="connsiteY11" fmla="*/ 57780 h 195291"/>
                <a:gd name="connsiteX12" fmla="*/ 207738 w 220765"/>
                <a:gd name="connsiteY12" fmla="*/ 47778 h 195291"/>
                <a:gd name="connsiteX13" fmla="*/ 71435 w 220765"/>
                <a:gd name="connsiteY13" fmla="*/ 5583 h 195291"/>
                <a:gd name="connsiteX14" fmla="*/ 950 w 220765"/>
                <a:gd name="connsiteY14" fmla="*/ 86355 h 195291"/>
                <a:gd name="connsiteX15" fmla="*/ 28763 w 220765"/>
                <a:gd name="connsiteY15" fmla="*/ 163983 h 195291"/>
                <a:gd name="connsiteX16" fmla="*/ 169447 w 220765"/>
                <a:gd name="connsiteY16" fmla="*/ 183414 h 195291"/>
                <a:gd name="connsiteX17" fmla="*/ 220501 w 220765"/>
                <a:gd name="connsiteY17" fmla="*/ 88164 h 195291"/>
                <a:gd name="connsiteX18" fmla="*/ 220120 w 220765"/>
                <a:gd name="connsiteY18" fmla="*/ 84545 h 1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765" h="195291">
                  <a:moveTo>
                    <a:pt x="220120" y="84545"/>
                  </a:moveTo>
                  <a:lnTo>
                    <a:pt x="108678" y="84545"/>
                  </a:lnTo>
                  <a:lnTo>
                    <a:pt x="108678" y="127026"/>
                  </a:lnTo>
                  <a:cubicBezTo>
                    <a:pt x="108678" y="127026"/>
                    <a:pt x="147540" y="127026"/>
                    <a:pt x="154493" y="127026"/>
                  </a:cubicBezTo>
                  <a:cubicBezTo>
                    <a:pt x="150683" y="136932"/>
                    <a:pt x="141825" y="143886"/>
                    <a:pt x="134395" y="146838"/>
                  </a:cubicBezTo>
                  <a:cubicBezTo>
                    <a:pt x="111726" y="155411"/>
                    <a:pt x="84579" y="149982"/>
                    <a:pt x="66863" y="133218"/>
                  </a:cubicBezTo>
                  <a:cubicBezTo>
                    <a:pt x="56004" y="121597"/>
                    <a:pt x="51147" y="104547"/>
                    <a:pt x="54576" y="88926"/>
                  </a:cubicBezTo>
                  <a:cubicBezTo>
                    <a:pt x="58386" y="72448"/>
                    <a:pt x="74388" y="55208"/>
                    <a:pt x="90961" y="49779"/>
                  </a:cubicBezTo>
                  <a:cubicBezTo>
                    <a:pt x="112297" y="42254"/>
                    <a:pt x="137157" y="48350"/>
                    <a:pt x="152874" y="64828"/>
                  </a:cubicBezTo>
                  <a:lnTo>
                    <a:pt x="153921" y="65876"/>
                  </a:lnTo>
                  <a:lnTo>
                    <a:pt x="216691" y="65876"/>
                  </a:lnTo>
                  <a:lnTo>
                    <a:pt x="212881" y="57780"/>
                  </a:lnTo>
                  <a:lnTo>
                    <a:pt x="207738" y="47778"/>
                  </a:lnTo>
                  <a:cubicBezTo>
                    <a:pt x="179163" y="6345"/>
                    <a:pt x="128204" y="-9467"/>
                    <a:pt x="71435" y="5583"/>
                  </a:cubicBezTo>
                  <a:cubicBezTo>
                    <a:pt x="40669" y="13774"/>
                    <a:pt x="5427" y="44921"/>
                    <a:pt x="950" y="86355"/>
                  </a:cubicBezTo>
                  <a:cubicBezTo>
                    <a:pt x="-4289" y="121407"/>
                    <a:pt x="13142" y="147981"/>
                    <a:pt x="28763" y="163983"/>
                  </a:cubicBezTo>
                  <a:cubicBezTo>
                    <a:pt x="65910" y="202464"/>
                    <a:pt x="127728" y="201036"/>
                    <a:pt x="169447" y="183414"/>
                  </a:cubicBezTo>
                  <a:cubicBezTo>
                    <a:pt x="202880" y="166555"/>
                    <a:pt x="223359" y="128265"/>
                    <a:pt x="220501" y="88164"/>
                  </a:cubicBezTo>
                  <a:lnTo>
                    <a:pt x="220120" y="84545"/>
                  </a:lnTo>
                  <a:close/>
                </a:path>
              </a:pathLst>
            </a:custGeom>
            <a:solidFill>
              <a:srgbClr val="00000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EA750D0-0C45-48D3-8D82-97651655427D}"/>
                </a:ext>
              </a:extLst>
            </p:cNvPr>
            <p:cNvSpPr/>
            <p:nvPr/>
          </p:nvSpPr>
          <p:spPr>
            <a:xfrm>
              <a:off x="4422457" y="2479261"/>
              <a:ext cx="158877" cy="185332"/>
            </a:xfrm>
            <a:custGeom>
              <a:avLst/>
              <a:gdLst>
                <a:gd name="connsiteX0" fmla="*/ 107537 w 158877"/>
                <a:gd name="connsiteY0" fmla="*/ 111824 h 185332"/>
                <a:gd name="connsiteX1" fmla="*/ 95821 w 158877"/>
                <a:gd name="connsiteY1" fmla="*/ 135160 h 185332"/>
                <a:gd name="connsiteX2" fmla="*/ 63532 w 158877"/>
                <a:gd name="connsiteY2" fmla="*/ 135160 h 185332"/>
                <a:gd name="connsiteX3" fmla="*/ 52483 w 158877"/>
                <a:gd name="connsiteY3" fmla="*/ 111824 h 185332"/>
                <a:gd name="connsiteX4" fmla="*/ 52483 w 158877"/>
                <a:gd name="connsiteY4" fmla="*/ 0 h 185332"/>
                <a:gd name="connsiteX5" fmla="*/ 0 w 158877"/>
                <a:gd name="connsiteY5" fmla="*/ 0 h 185332"/>
                <a:gd name="connsiteX6" fmla="*/ 0 w 158877"/>
                <a:gd name="connsiteY6" fmla="*/ 119634 h 185332"/>
                <a:gd name="connsiteX7" fmla="*/ 31718 w 158877"/>
                <a:gd name="connsiteY7" fmla="*/ 174784 h 185332"/>
                <a:gd name="connsiteX8" fmla="*/ 132207 w 158877"/>
                <a:gd name="connsiteY8" fmla="*/ 171926 h 185332"/>
                <a:gd name="connsiteX9" fmla="*/ 158877 w 158877"/>
                <a:gd name="connsiteY9" fmla="*/ 123253 h 185332"/>
                <a:gd name="connsiteX10" fmla="*/ 158877 w 158877"/>
                <a:gd name="connsiteY10" fmla="*/ 0 h 185332"/>
                <a:gd name="connsiteX11" fmla="*/ 107442 w 158877"/>
                <a:gd name="connsiteY11" fmla="*/ 0 h 185332"/>
                <a:gd name="connsiteX12" fmla="*/ 107442 w 158877"/>
                <a:gd name="connsiteY12" fmla="*/ 111824 h 1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77" h="185332">
                  <a:moveTo>
                    <a:pt x="107537" y="111824"/>
                  </a:moveTo>
                  <a:cubicBezTo>
                    <a:pt x="107537" y="123539"/>
                    <a:pt x="102013" y="131064"/>
                    <a:pt x="95821" y="135160"/>
                  </a:cubicBezTo>
                  <a:cubicBezTo>
                    <a:pt x="89630" y="139256"/>
                    <a:pt x="70485" y="139351"/>
                    <a:pt x="63532" y="135160"/>
                  </a:cubicBezTo>
                  <a:cubicBezTo>
                    <a:pt x="56578" y="130969"/>
                    <a:pt x="52483" y="123539"/>
                    <a:pt x="52483" y="111824"/>
                  </a:cubicBezTo>
                  <a:lnTo>
                    <a:pt x="52483" y="0"/>
                  </a:lnTo>
                  <a:lnTo>
                    <a:pt x="0" y="0"/>
                  </a:lnTo>
                  <a:lnTo>
                    <a:pt x="0" y="119634"/>
                  </a:lnTo>
                  <a:cubicBezTo>
                    <a:pt x="1143" y="144209"/>
                    <a:pt x="13525" y="165735"/>
                    <a:pt x="31718" y="174784"/>
                  </a:cubicBezTo>
                  <a:cubicBezTo>
                    <a:pt x="61817" y="189833"/>
                    <a:pt x="104108" y="188690"/>
                    <a:pt x="132207" y="171926"/>
                  </a:cubicBezTo>
                  <a:cubicBezTo>
                    <a:pt x="147542" y="162401"/>
                    <a:pt x="157258" y="144685"/>
                    <a:pt x="158877" y="123253"/>
                  </a:cubicBezTo>
                  <a:lnTo>
                    <a:pt x="158877" y="0"/>
                  </a:lnTo>
                  <a:lnTo>
                    <a:pt x="107442" y="0"/>
                  </a:lnTo>
                  <a:lnTo>
                    <a:pt x="107442" y="111824"/>
                  </a:lnTo>
                  <a:close/>
                </a:path>
              </a:pathLst>
            </a:custGeom>
            <a:solidFill>
              <a:srgbClr val="00000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BD0BFAF-E631-49B0-8C31-C51A0D63E753}"/>
                </a:ext>
              </a:extLst>
            </p:cNvPr>
            <p:cNvSpPr/>
            <p:nvPr/>
          </p:nvSpPr>
          <p:spPr>
            <a:xfrm>
              <a:off x="4593050" y="2479261"/>
              <a:ext cx="129158" cy="181451"/>
            </a:xfrm>
            <a:custGeom>
              <a:avLst/>
              <a:gdLst>
                <a:gd name="connsiteX0" fmla="*/ 0 w 129158"/>
                <a:gd name="connsiteY0" fmla="*/ 45625 h 181451"/>
                <a:gd name="connsiteX1" fmla="*/ 38100 w 129158"/>
                <a:gd name="connsiteY1" fmla="*/ 45625 h 181451"/>
                <a:gd name="connsiteX2" fmla="*/ 38100 w 129158"/>
                <a:gd name="connsiteY2" fmla="*/ 181356 h 181451"/>
                <a:gd name="connsiteX3" fmla="*/ 90392 w 129158"/>
                <a:gd name="connsiteY3" fmla="*/ 181451 h 181451"/>
                <a:gd name="connsiteX4" fmla="*/ 90392 w 129158"/>
                <a:gd name="connsiteY4" fmla="*/ 45625 h 181451"/>
                <a:gd name="connsiteX5" fmla="*/ 129159 w 129158"/>
                <a:gd name="connsiteY5" fmla="*/ 45625 h 181451"/>
                <a:gd name="connsiteX6" fmla="*/ 129159 w 129158"/>
                <a:gd name="connsiteY6" fmla="*/ 0 h 181451"/>
                <a:gd name="connsiteX7" fmla="*/ 0 w 129158"/>
                <a:gd name="connsiteY7"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58" h="181451">
                  <a:moveTo>
                    <a:pt x="0" y="45625"/>
                  </a:moveTo>
                  <a:lnTo>
                    <a:pt x="38100" y="45625"/>
                  </a:lnTo>
                  <a:lnTo>
                    <a:pt x="38100" y="181356"/>
                  </a:lnTo>
                  <a:lnTo>
                    <a:pt x="90392" y="181451"/>
                  </a:lnTo>
                  <a:lnTo>
                    <a:pt x="90392" y="45625"/>
                  </a:lnTo>
                  <a:lnTo>
                    <a:pt x="129159" y="45625"/>
                  </a:lnTo>
                  <a:lnTo>
                    <a:pt x="129159" y="0"/>
                  </a:lnTo>
                  <a:lnTo>
                    <a:pt x="0" y="0"/>
                  </a:lnTo>
                  <a:close/>
                </a:path>
              </a:pathLst>
            </a:custGeom>
            <a:solidFill>
              <a:srgbClr val="00000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726951A-8502-4870-8C3C-88184BA2D9B9}"/>
                </a:ext>
              </a:extLst>
            </p:cNvPr>
            <p:cNvSpPr/>
            <p:nvPr/>
          </p:nvSpPr>
          <p:spPr>
            <a:xfrm>
              <a:off x="4733543" y="2479261"/>
              <a:ext cx="227552" cy="181451"/>
            </a:xfrm>
            <a:custGeom>
              <a:avLst/>
              <a:gdLst>
                <a:gd name="connsiteX0" fmla="*/ 112871 w 227552"/>
                <a:gd name="connsiteY0" fmla="*/ 110871 h 181451"/>
                <a:gd name="connsiteX1" fmla="*/ 64865 w 227552"/>
                <a:gd name="connsiteY1" fmla="*/ 0 h 181451"/>
                <a:gd name="connsiteX2" fmla="*/ 0 w 227552"/>
                <a:gd name="connsiteY2" fmla="*/ 0 h 181451"/>
                <a:gd name="connsiteX3" fmla="*/ 0 w 227552"/>
                <a:gd name="connsiteY3" fmla="*/ 181451 h 181451"/>
                <a:gd name="connsiteX4" fmla="*/ 50768 w 227552"/>
                <a:gd name="connsiteY4" fmla="*/ 181451 h 181451"/>
                <a:gd name="connsiteX5" fmla="*/ 50768 w 227552"/>
                <a:gd name="connsiteY5" fmla="*/ 94012 h 181451"/>
                <a:gd name="connsiteX6" fmla="*/ 87535 w 227552"/>
                <a:gd name="connsiteY6" fmla="*/ 181451 h 181451"/>
                <a:gd name="connsiteX7" fmla="*/ 137446 w 227552"/>
                <a:gd name="connsiteY7" fmla="*/ 181451 h 181451"/>
                <a:gd name="connsiteX8" fmla="*/ 174117 w 227552"/>
                <a:gd name="connsiteY8" fmla="*/ 95726 h 181451"/>
                <a:gd name="connsiteX9" fmla="*/ 174117 w 227552"/>
                <a:gd name="connsiteY9" fmla="*/ 181451 h 181451"/>
                <a:gd name="connsiteX10" fmla="*/ 227552 w 227552"/>
                <a:gd name="connsiteY10" fmla="*/ 181451 h 181451"/>
                <a:gd name="connsiteX11" fmla="*/ 227552 w 227552"/>
                <a:gd name="connsiteY11" fmla="*/ 0 h 181451"/>
                <a:gd name="connsiteX12" fmla="*/ 161639 w 227552"/>
                <a:gd name="connsiteY12" fmla="*/ 0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52" h="181451">
                  <a:moveTo>
                    <a:pt x="112871" y="110871"/>
                  </a:moveTo>
                  <a:lnTo>
                    <a:pt x="64865" y="0"/>
                  </a:lnTo>
                  <a:lnTo>
                    <a:pt x="0" y="0"/>
                  </a:lnTo>
                  <a:lnTo>
                    <a:pt x="0" y="181451"/>
                  </a:lnTo>
                  <a:lnTo>
                    <a:pt x="50768" y="181451"/>
                  </a:lnTo>
                  <a:lnTo>
                    <a:pt x="50768" y="94012"/>
                  </a:lnTo>
                  <a:lnTo>
                    <a:pt x="87535" y="181451"/>
                  </a:lnTo>
                  <a:lnTo>
                    <a:pt x="137446" y="181451"/>
                  </a:lnTo>
                  <a:lnTo>
                    <a:pt x="174117" y="95726"/>
                  </a:lnTo>
                  <a:lnTo>
                    <a:pt x="174117" y="181451"/>
                  </a:lnTo>
                  <a:lnTo>
                    <a:pt x="227552" y="181451"/>
                  </a:lnTo>
                  <a:lnTo>
                    <a:pt x="227552" y="0"/>
                  </a:lnTo>
                  <a:lnTo>
                    <a:pt x="161639" y="0"/>
                  </a:lnTo>
                  <a:close/>
                </a:path>
              </a:pathLst>
            </a:custGeom>
            <a:solidFill>
              <a:srgbClr val="000000"/>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50B767C-1806-49B1-AF49-F4D608128FCD}"/>
                </a:ext>
              </a:extLst>
            </p:cNvPr>
            <p:cNvSpPr/>
            <p:nvPr/>
          </p:nvSpPr>
          <p:spPr>
            <a:xfrm>
              <a:off x="5166264" y="2479261"/>
              <a:ext cx="181355" cy="181451"/>
            </a:xfrm>
            <a:custGeom>
              <a:avLst/>
              <a:gdLst>
                <a:gd name="connsiteX0" fmla="*/ 129540 w 181355"/>
                <a:gd name="connsiteY0" fmla="*/ 102489 h 181451"/>
                <a:gd name="connsiteX1" fmla="*/ 50006 w 181355"/>
                <a:gd name="connsiteY1" fmla="*/ 0 h 181451"/>
                <a:gd name="connsiteX2" fmla="*/ 0 w 181355"/>
                <a:gd name="connsiteY2" fmla="*/ 0 h 181451"/>
                <a:gd name="connsiteX3" fmla="*/ 0 w 181355"/>
                <a:gd name="connsiteY3" fmla="*/ 181451 h 181451"/>
                <a:gd name="connsiteX4" fmla="*/ 51530 w 181355"/>
                <a:gd name="connsiteY4" fmla="*/ 181451 h 181451"/>
                <a:gd name="connsiteX5" fmla="*/ 51530 w 181355"/>
                <a:gd name="connsiteY5" fmla="*/ 81725 h 181451"/>
                <a:gd name="connsiteX6" fmla="*/ 130302 w 181355"/>
                <a:gd name="connsiteY6" fmla="*/ 181451 h 181451"/>
                <a:gd name="connsiteX7" fmla="*/ 181356 w 181355"/>
                <a:gd name="connsiteY7" fmla="*/ 181451 h 181451"/>
                <a:gd name="connsiteX8" fmla="*/ 181356 w 181355"/>
                <a:gd name="connsiteY8" fmla="*/ 0 h 181451"/>
                <a:gd name="connsiteX9" fmla="*/ 129540 w 181355"/>
                <a:gd name="connsiteY9" fmla="*/ 0 h 181451"/>
                <a:gd name="connsiteX10" fmla="*/ 129540 w 181355"/>
                <a:gd name="connsiteY10" fmla="*/ 102489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29540" y="102489"/>
                  </a:moveTo>
                  <a:cubicBezTo>
                    <a:pt x="121063" y="91631"/>
                    <a:pt x="50006" y="0"/>
                    <a:pt x="50006" y="0"/>
                  </a:cubicBezTo>
                  <a:lnTo>
                    <a:pt x="0" y="0"/>
                  </a:lnTo>
                  <a:lnTo>
                    <a:pt x="0" y="181451"/>
                  </a:lnTo>
                  <a:lnTo>
                    <a:pt x="51530" y="181451"/>
                  </a:lnTo>
                  <a:cubicBezTo>
                    <a:pt x="51530" y="181451"/>
                    <a:pt x="51625" y="96488"/>
                    <a:pt x="51530" y="81725"/>
                  </a:cubicBezTo>
                  <a:cubicBezTo>
                    <a:pt x="60770" y="93440"/>
                    <a:pt x="130302" y="181451"/>
                    <a:pt x="130302" y="181451"/>
                  </a:cubicBezTo>
                  <a:lnTo>
                    <a:pt x="181356" y="181451"/>
                  </a:lnTo>
                  <a:lnTo>
                    <a:pt x="181356" y="0"/>
                  </a:lnTo>
                  <a:lnTo>
                    <a:pt x="129540" y="0"/>
                  </a:lnTo>
                  <a:cubicBezTo>
                    <a:pt x="129540" y="0"/>
                    <a:pt x="129635" y="87821"/>
                    <a:pt x="129540" y="102489"/>
                  </a:cubicBezTo>
                  <a:close/>
                </a:path>
              </a:pathLst>
            </a:custGeom>
            <a:solidFill>
              <a:srgbClr val="000000"/>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F4EE827-DB5C-4EC1-87B0-9C8A96AFA026}"/>
                </a:ext>
              </a:extLst>
            </p:cNvPr>
            <p:cNvSpPr/>
            <p:nvPr/>
          </p:nvSpPr>
          <p:spPr>
            <a:xfrm>
              <a:off x="5362194" y="2479261"/>
              <a:ext cx="181355" cy="181451"/>
            </a:xfrm>
            <a:custGeom>
              <a:avLst/>
              <a:gdLst>
                <a:gd name="connsiteX0" fmla="*/ 181356 w 181355"/>
                <a:gd name="connsiteY0" fmla="*/ 181451 h 181451"/>
                <a:gd name="connsiteX1" fmla="*/ 181356 w 181355"/>
                <a:gd name="connsiteY1" fmla="*/ 0 h 181451"/>
                <a:gd name="connsiteX2" fmla="*/ 129540 w 181355"/>
                <a:gd name="connsiteY2" fmla="*/ 0 h 181451"/>
                <a:gd name="connsiteX3" fmla="*/ 129540 w 181355"/>
                <a:gd name="connsiteY3" fmla="*/ 102489 h 181451"/>
                <a:gd name="connsiteX4" fmla="*/ 50006 w 181355"/>
                <a:gd name="connsiteY4" fmla="*/ 0 h 181451"/>
                <a:gd name="connsiteX5" fmla="*/ 0 w 181355"/>
                <a:gd name="connsiteY5" fmla="*/ 0 h 181451"/>
                <a:gd name="connsiteX6" fmla="*/ 0 w 181355"/>
                <a:gd name="connsiteY6" fmla="*/ 181451 h 181451"/>
                <a:gd name="connsiteX7" fmla="*/ 51530 w 181355"/>
                <a:gd name="connsiteY7" fmla="*/ 181451 h 181451"/>
                <a:gd name="connsiteX8" fmla="*/ 51530 w 181355"/>
                <a:gd name="connsiteY8" fmla="*/ 81725 h 181451"/>
                <a:gd name="connsiteX9" fmla="*/ 130302 w 181355"/>
                <a:gd name="connsiteY9" fmla="*/ 181451 h 181451"/>
                <a:gd name="connsiteX10" fmla="*/ 181356 w 181355"/>
                <a:gd name="connsiteY10" fmla="*/ 181451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55" h="181451">
                  <a:moveTo>
                    <a:pt x="181356" y="181451"/>
                  </a:moveTo>
                  <a:lnTo>
                    <a:pt x="181356" y="0"/>
                  </a:lnTo>
                  <a:lnTo>
                    <a:pt x="129540" y="0"/>
                  </a:lnTo>
                  <a:cubicBezTo>
                    <a:pt x="129540" y="0"/>
                    <a:pt x="129635" y="87821"/>
                    <a:pt x="129540" y="102489"/>
                  </a:cubicBezTo>
                  <a:cubicBezTo>
                    <a:pt x="121063" y="91631"/>
                    <a:pt x="50006" y="0"/>
                    <a:pt x="50006" y="0"/>
                  </a:cubicBezTo>
                  <a:lnTo>
                    <a:pt x="0" y="0"/>
                  </a:lnTo>
                  <a:lnTo>
                    <a:pt x="0" y="181451"/>
                  </a:lnTo>
                  <a:lnTo>
                    <a:pt x="51530" y="181451"/>
                  </a:lnTo>
                  <a:cubicBezTo>
                    <a:pt x="51530" y="181451"/>
                    <a:pt x="51625" y="96488"/>
                    <a:pt x="51530" y="81725"/>
                  </a:cubicBezTo>
                  <a:cubicBezTo>
                    <a:pt x="60769" y="93440"/>
                    <a:pt x="130302" y="181451"/>
                    <a:pt x="130302" y="181451"/>
                  </a:cubicBezTo>
                  <a:lnTo>
                    <a:pt x="181356" y="181451"/>
                  </a:lnTo>
                  <a:close/>
                </a:path>
              </a:pathLst>
            </a:custGeom>
            <a:solidFill>
              <a:srgbClr val="000000"/>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3027B73-D470-49A5-BBDC-4B7090351E24}"/>
                </a:ext>
              </a:extLst>
            </p:cNvPr>
            <p:cNvSpPr/>
            <p:nvPr/>
          </p:nvSpPr>
          <p:spPr>
            <a:xfrm>
              <a:off x="4966716" y="2479261"/>
              <a:ext cx="193738" cy="181451"/>
            </a:xfrm>
            <a:custGeom>
              <a:avLst/>
              <a:gdLst>
                <a:gd name="connsiteX0" fmla="*/ 71438 w 193738"/>
                <a:gd name="connsiteY0" fmla="*/ 0 h 181451"/>
                <a:gd name="connsiteX1" fmla="*/ 0 w 193738"/>
                <a:gd name="connsiteY1" fmla="*/ 181451 h 181451"/>
                <a:gd name="connsiteX2" fmla="*/ 55531 w 193738"/>
                <a:gd name="connsiteY2" fmla="*/ 181451 h 181451"/>
                <a:gd name="connsiteX3" fmla="*/ 67913 w 193738"/>
                <a:gd name="connsiteY3" fmla="*/ 151733 h 181451"/>
                <a:gd name="connsiteX4" fmla="*/ 126683 w 193738"/>
                <a:gd name="connsiteY4" fmla="*/ 151733 h 181451"/>
                <a:gd name="connsiteX5" fmla="*/ 138303 w 193738"/>
                <a:gd name="connsiteY5" fmla="*/ 181451 h 181451"/>
                <a:gd name="connsiteX6" fmla="*/ 193738 w 193738"/>
                <a:gd name="connsiteY6" fmla="*/ 181451 h 181451"/>
                <a:gd name="connsiteX7" fmla="*/ 125825 w 193738"/>
                <a:gd name="connsiteY7" fmla="*/ 0 h 181451"/>
                <a:gd name="connsiteX8" fmla="*/ 71438 w 193738"/>
                <a:gd name="connsiteY8" fmla="*/ 0 h 181451"/>
                <a:gd name="connsiteX9" fmla="*/ 83725 w 193738"/>
                <a:gd name="connsiteY9" fmla="*/ 109823 h 181451"/>
                <a:gd name="connsiteX10" fmla="*/ 97726 w 193738"/>
                <a:gd name="connsiteY10" fmla="*/ 68961 h 181451"/>
                <a:gd name="connsiteX11" fmla="*/ 111252 w 193738"/>
                <a:gd name="connsiteY11" fmla="*/ 109823 h 181451"/>
                <a:gd name="connsiteX12" fmla="*/ 83725 w 193738"/>
                <a:gd name="connsiteY12" fmla="*/ 109823 h 18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738" h="181451">
                  <a:moveTo>
                    <a:pt x="71438" y="0"/>
                  </a:moveTo>
                  <a:lnTo>
                    <a:pt x="0" y="181451"/>
                  </a:lnTo>
                  <a:lnTo>
                    <a:pt x="55531" y="181451"/>
                  </a:lnTo>
                  <a:lnTo>
                    <a:pt x="67913" y="151733"/>
                  </a:lnTo>
                  <a:lnTo>
                    <a:pt x="126683" y="151733"/>
                  </a:lnTo>
                  <a:lnTo>
                    <a:pt x="138303" y="181451"/>
                  </a:lnTo>
                  <a:lnTo>
                    <a:pt x="193738" y="181451"/>
                  </a:lnTo>
                  <a:lnTo>
                    <a:pt x="125825" y="0"/>
                  </a:lnTo>
                  <a:lnTo>
                    <a:pt x="71438" y="0"/>
                  </a:lnTo>
                  <a:close/>
                  <a:moveTo>
                    <a:pt x="83725" y="109823"/>
                  </a:moveTo>
                  <a:cubicBezTo>
                    <a:pt x="86106" y="102680"/>
                    <a:pt x="93726" y="80486"/>
                    <a:pt x="97726" y="68961"/>
                  </a:cubicBezTo>
                  <a:cubicBezTo>
                    <a:pt x="102870" y="83344"/>
                    <a:pt x="107442" y="97536"/>
                    <a:pt x="111252" y="109823"/>
                  </a:cubicBezTo>
                  <a:lnTo>
                    <a:pt x="83725" y="109823"/>
                  </a:lnTo>
                  <a:close/>
                </a:path>
              </a:pathLst>
            </a:custGeom>
            <a:solidFill>
              <a:srgbClr val="00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9103468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24" r:id="rId20"/>
    <p:sldLayoutId id="2147483725" r:id="rId21"/>
    <p:sldLayoutId id="2147483726" r:id="rId22"/>
    <p:sldLayoutId id="2147483727" r:id="rId23"/>
    <p:sldLayoutId id="2147483728"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1400" kern="1200">
          <a:solidFill>
            <a:schemeClr val="tx1"/>
          </a:solidFill>
          <a:latin typeface="+mj-lt"/>
          <a:ea typeface="+mj-ea"/>
          <a:cs typeface="+mj-cs"/>
        </a:defRPr>
      </a:lvl1pPr>
      <a:lvl2pPr>
        <a:lnSpc>
          <a:spcPct val="90000"/>
        </a:lnSpc>
        <a:defRPr sz="1400">
          <a:latin typeface="+mj-lt"/>
        </a:defRPr>
      </a:lvl2pPr>
      <a:lvl3pPr>
        <a:lnSpc>
          <a:spcPct val="90000"/>
        </a:lnSpc>
        <a:defRPr sz="1400">
          <a:latin typeface="+mj-lt"/>
        </a:defRPr>
      </a:lvl3pPr>
      <a:lvl4pPr>
        <a:lnSpc>
          <a:spcPct val="90000"/>
        </a:lnSpc>
        <a:defRPr sz="1400">
          <a:latin typeface="+mj-lt"/>
        </a:defRPr>
      </a:lvl4pPr>
      <a:lvl5pPr>
        <a:lnSpc>
          <a:spcPct val="90000"/>
        </a:lnSpc>
        <a:defRPr sz="1400">
          <a:latin typeface="+mj-lt"/>
        </a:defRPr>
      </a:lvl5pPr>
      <a:lvl6pPr>
        <a:lnSpc>
          <a:spcPct val="90000"/>
        </a:lnSpc>
        <a:defRPr sz="1400">
          <a:latin typeface="+mj-lt"/>
        </a:defRPr>
      </a:lvl6pPr>
      <a:lvl7pPr>
        <a:lnSpc>
          <a:spcPct val="90000"/>
        </a:lnSpc>
        <a:defRPr sz="1400">
          <a:latin typeface="+mj-lt"/>
        </a:defRPr>
      </a:lvl7pPr>
      <a:lvl8pPr>
        <a:lnSpc>
          <a:spcPct val="90000"/>
        </a:lnSpc>
        <a:defRPr sz="1400">
          <a:latin typeface="+mj-lt"/>
        </a:defRPr>
      </a:lvl8pPr>
      <a:lvl9pPr>
        <a:lnSpc>
          <a:spcPct val="90000"/>
        </a:lnSpc>
        <a:defRPr sz="1400">
          <a:latin typeface="+mj-lt"/>
        </a:defRPr>
      </a:lvl9pPr>
    </p:titleStyle>
    <p:bodyStyle>
      <a:lvl1pPr marL="0" indent="0" algn="l" defTabSz="685800" rtl="0" eaLnBrk="1" latinLnBrk="0" hangingPunct="1">
        <a:lnSpc>
          <a:spcPct val="100000"/>
        </a:lnSpc>
        <a:spcBef>
          <a:spcPts val="300"/>
        </a:spcBef>
        <a:spcAft>
          <a:spcPts val="300"/>
        </a:spcAft>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100000"/>
        </a:lnSpc>
        <a:spcBef>
          <a:spcPts val="300"/>
        </a:spcBef>
        <a:spcAft>
          <a:spcPts val="300"/>
        </a:spcAft>
        <a:buFont typeface="Arial" panose="020B0604020202020204" pitchFamily="34" charset="0"/>
        <a:buNone/>
        <a:defRPr sz="1000" b="1" kern="1200">
          <a:solidFill>
            <a:schemeClr val="tx1"/>
          </a:solidFill>
          <a:latin typeface="+mn-lt"/>
          <a:ea typeface="+mn-ea"/>
          <a:cs typeface="+mn-cs"/>
        </a:defRPr>
      </a:lvl2pPr>
      <a:lvl3pPr marL="180000" indent="-180000" algn="l" defTabSz="685800" rtl="0" eaLnBrk="1" latinLnBrk="0" hangingPunct="1">
        <a:lnSpc>
          <a:spcPct val="100000"/>
        </a:lnSpc>
        <a:spcBef>
          <a:spcPts val="300"/>
        </a:spcBef>
        <a:spcAft>
          <a:spcPts val="300"/>
        </a:spcAft>
        <a:buClr>
          <a:schemeClr val="bg2"/>
        </a:buClr>
        <a:buFont typeface="Wingdings" panose="05000000000000000000" pitchFamily="2" charset="2"/>
        <a:buChar char="§"/>
        <a:defRPr sz="10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300"/>
        </a:spcAft>
        <a:buClr>
          <a:schemeClr val="bg2"/>
        </a:buClr>
        <a:buFont typeface="Hella DIN Universal" panose="02000506020000020004" pitchFamily="50" charset="0"/>
        <a:buChar char="→"/>
        <a:defRPr sz="1000" kern="1200">
          <a:solidFill>
            <a:schemeClr val="tx1"/>
          </a:solidFill>
          <a:latin typeface="+mn-lt"/>
          <a:ea typeface="+mn-ea"/>
          <a:cs typeface="+mn-cs"/>
        </a:defRPr>
      </a:lvl4pPr>
      <a:lvl5pPr marL="180000" indent="-180000" algn="l" defTabSz="685800" rtl="0" eaLnBrk="1" latinLnBrk="0" hangingPunct="1">
        <a:lnSpc>
          <a:spcPct val="100000"/>
        </a:lnSpc>
        <a:spcBef>
          <a:spcPts val="300"/>
        </a:spcBef>
        <a:spcAft>
          <a:spcPts val="300"/>
        </a:spcAft>
        <a:buClr>
          <a:schemeClr val="bg2"/>
        </a:buClr>
        <a:buFont typeface="+mj-lt"/>
        <a:buAutoNum type="arabicPeriod"/>
        <a:defRPr sz="1000" kern="1200">
          <a:solidFill>
            <a:schemeClr val="tx1"/>
          </a:solidFill>
          <a:latin typeface="+mn-lt"/>
          <a:ea typeface="+mn-ea"/>
          <a:cs typeface="+mn-cs"/>
        </a:defRPr>
      </a:lvl5pPr>
      <a:lvl6pPr marL="360000" indent="-180000" algn="l" defTabSz="685800" rtl="0" eaLnBrk="1" latinLnBrk="0" hangingPunct="1">
        <a:lnSpc>
          <a:spcPct val="100000"/>
        </a:lnSpc>
        <a:spcBef>
          <a:spcPts val="0"/>
        </a:spcBef>
        <a:spcAft>
          <a:spcPts val="300"/>
        </a:spcAft>
        <a:buClr>
          <a:schemeClr val="bg2"/>
        </a:buClr>
        <a:buFont typeface="+mj-lt"/>
        <a:buAutoNum type="alphaLcPeriod"/>
        <a:defRPr sz="1000" kern="1200">
          <a:solidFill>
            <a:schemeClr val="tx1"/>
          </a:solidFill>
          <a:latin typeface="+mn-lt"/>
          <a:ea typeface="+mn-ea"/>
          <a:cs typeface="+mn-cs"/>
        </a:defRPr>
      </a:lvl6pPr>
      <a:lvl7pPr marL="0" indent="0" algn="l" defTabSz="685800" rtl="0" eaLnBrk="1" latinLnBrk="0" hangingPunct="1">
        <a:lnSpc>
          <a:spcPct val="100000"/>
        </a:lnSpc>
        <a:spcBef>
          <a:spcPts val="300"/>
        </a:spcBef>
        <a:spcAft>
          <a:spcPts val="300"/>
        </a:spcAft>
        <a:buFont typeface="Arial" panose="020B0604020202020204" pitchFamily="34" charset="0"/>
        <a:buNone/>
        <a:defRPr sz="1200" kern="1200" cap="all" baseline="0">
          <a:solidFill>
            <a:schemeClr val="bg2"/>
          </a:solidFill>
          <a:latin typeface="+mj-lt"/>
          <a:ea typeface="+mn-ea"/>
          <a:cs typeface="+mn-cs"/>
        </a:defRPr>
      </a:lvl7pPr>
      <a:lvl8pPr marL="0" indent="0" algn="l" defTabSz="685800" rtl="0" eaLnBrk="1" latinLnBrk="0" hangingPunct="1">
        <a:lnSpc>
          <a:spcPct val="100000"/>
        </a:lnSpc>
        <a:spcBef>
          <a:spcPts val="300"/>
        </a:spcBef>
        <a:spcAft>
          <a:spcPts val="300"/>
        </a:spcAft>
        <a:buFont typeface="Arial" panose="020B0604020202020204" pitchFamily="34" charset="0"/>
        <a:buNone/>
        <a:defRPr sz="1200" kern="1200" cap="all" baseline="0">
          <a:solidFill>
            <a:schemeClr val="tx1"/>
          </a:solidFill>
          <a:latin typeface="+mj-lt"/>
          <a:ea typeface="+mn-ea"/>
          <a:cs typeface="+mn-cs"/>
        </a:defRPr>
      </a:lvl8pPr>
      <a:lvl9pPr marL="0" indent="0" algn="l" defTabSz="685800" rtl="0" eaLnBrk="1" latinLnBrk="0" hangingPunct="1">
        <a:lnSpc>
          <a:spcPct val="100000"/>
        </a:lnSpc>
        <a:spcBef>
          <a:spcPts val="300"/>
        </a:spcBef>
        <a:spcAft>
          <a:spcPts val="300"/>
        </a:spcAft>
        <a:buFont typeface="Arial" panose="020B0604020202020204" pitchFamily="34" charset="0"/>
        <a:buNone/>
        <a:defRPr sz="8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
          <p15:clr>
            <a:srgbClr val="A4A3A4"/>
          </p15:clr>
        </p15:guide>
        <p15:guide id="2" pos="431">
          <p15:clr>
            <a:srgbClr val="A4A3A4"/>
          </p15:clr>
        </p15:guide>
        <p15:guide id="3" pos="612">
          <p15:clr>
            <a:srgbClr val="A4A3A4"/>
          </p15:clr>
        </p15:guide>
        <p15:guide id="4" pos="793">
          <p15:clr>
            <a:srgbClr val="A4A3A4"/>
          </p15:clr>
        </p15:guide>
        <p15:guide id="5" pos="975">
          <p15:clr>
            <a:srgbClr val="A4A3A4"/>
          </p15:clr>
        </p15:guide>
        <p15:guide id="6" pos="1156">
          <p15:clr>
            <a:srgbClr val="A4A3A4"/>
          </p15:clr>
        </p15:guide>
        <p15:guide id="7" pos="1338">
          <p15:clr>
            <a:srgbClr val="A4A3A4"/>
          </p15:clr>
        </p15:guide>
        <p15:guide id="8" pos="1519">
          <p15:clr>
            <a:srgbClr val="A4A3A4"/>
          </p15:clr>
        </p15:guide>
        <p15:guide id="9" pos="1701">
          <p15:clr>
            <a:srgbClr val="A4A3A4"/>
          </p15:clr>
        </p15:guide>
        <p15:guide id="10" pos="1882">
          <p15:clr>
            <a:srgbClr val="A4A3A4"/>
          </p15:clr>
        </p15:guide>
        <p15:guide id="11" pos="2064">
          <p15:clr>
            <a:srgbClr val="A4A3A4"/>
          </p15:clr>
        </p15:guide>
        <p15:guide id="12" pos="2245">
          <p15:clr>
            <a:srgbClr val="A4A3A4"/>
          </p15:clr>
        </p15:guide>
        <p15:guide id="13" pos="2426">
          <p15:clr>
            <a:srgbClr val="A4A3A4"/>
          </p15:clr>
        </p15:guide>
        <p15:guide id="14" pos="2608">
          <p15:clr>
            <a:srgbClr val="A4A3A4"/>
          </p15:clr>
        </p15:guide>
        <p15:guide id="15" pos="2789">
          <p15:clr>
            <a:srgbClr val="A4A3A4"/>
          </p15:clr>
        </p15:guide>
        <p15:guide id="16" pos="2971">
          <p15:clr>
            <a:srgbClr val="A4A3A4"/>
          </p15:clr>
        </p15:guide>
        <p15:guide id="17" pos="3152">
          <p15:clr>
            <a:srgbClr val="A4A3A4"/>
          </p15:clr>
        </p15:guide>
        <p15:guide id="18" pos="3334">
          <p15:clr>
            <a:srgbClr val="A4A3A4"/>
          </p15:clr>
        </p15:guide>
        <p15:guide id="19" pos="3515">
          <p15:clr>
            <a:srgbClr val="A4A3A4"/>
          </p15:clr>
        </p15:guide>
        <p15:guide id="20" pos="3696">
          <p15:clr>
            <a:srgbClr val="A4A3A4"/>
          </p15:clr>
        </p15:guide>
        <p15:guide id="21" pos="3878">
          <p15:clr>
            <a:srgbClr val="A4A3A4"/>
          </p15:clr>
        </p15:guide>
        <p15:guide id="22" pos="4059">
          <p15:clr>
            <a:srgbClr val="A4A3A4"/>
          </p15:clr>
        </p15:guide>
        <p15:guide id="23" pos="4241">
          <p15:clr>
            <a:srgbClr val="A4A3A4"/>
          </p15:clr>
        </p15:guide>
        <p15:guide id="24" pos="4422">
          <p15:clr>
            <a:srgbClr val="A4A3A4"/>
          </p15:clr>
        </p15:guide>
        <p15:guide id="25" pos="4604">
          <p15:clr>
            <a:srgbClr val="A4A3A4"/>
          </p15:clr>
        </p15:guide>
        <p15:guide id="26" pos="4785">
          <p15:clr>
            <a:srgbClr val="A4A3A4"/>
          </p15:clr>
        </p15:guide>
        <p15:guide id="27" pos="4967">
          <p15:clr>
            <a:srgbClr val="A4A3A4"/>
          </p15:clr>
        </p15:guide>
        <p15:guide id="28" pos="5148">
          <p15:clr>
            <a:srgbClr val="A4A3A4"/>
          </p15:clr>
        </p15:guide>
        <p15:guide id="29" pos="5329">
          <p15:clr>
            <a:srgbClr val="A4A3A4"/>
          </p15:clr>
        </p15:guide>
        <p15:guide id="30" pos="5511">
          <p15:clr>
            <a:srgbClr val="A4A3A4"/>
          </p15:clr>
        </p15:guide>
        <p15:guide id="31" orient="horz" pos="169">
          <p15:clr>
            <a:srgbClr val="A4A3A4"/>
          </p15:clr>
        </p15:guide>
        <p15:guide id="32" orient="horz" pos="350">
          <p15:clr>
            <a:srgbClr val="A4A3A4"/>
          </p15:clr>
        </p15:guide>
        <p15:guide id="33" orient="horz" pos="531">
          <p15:clr>
            <a:srgbClr val="A4A3A4"/>
          </p15:clr>
        </p15:guide>
        <p15:guide id="34" orient="horz" pos="713">
          <p15:clr>
            <a:srgbClr val="A4A3A4"/>
          </p15:clr>
        </p15:guide>
        <p15:guide id="35" orient="horz" pos="894">
          <p15:clr>
            <a:srgbClr val="A4A3A4"/>
          </p15:clr>
        </p15:guide>
        <p15:guide id="36" orient="horz" pos="1076">
          <p15:clr>
            <a:srgbClr val="A4A3A4"/>
          </p15:clr>
        </p15:guide>
        <p15:guide id="37" orient="horz" pos="1257">
          <p15:clr>
            <a:srgbClr val="A4A3A4"/>
          </p15:clr>
        </p15:guide>
        <p15:guide id="38" orient="horz" pos="1439">
          <p15:clr>
            <a:srgbClr val="A4A3A4"/>
          </p15:clr>
        </p15:guide>
        <p15:guide id="39" orient="horz" pos="1620">
          <p15:clr>
            <a:srgbClr val="A4A3A4"/>
          </p15:clr>
        </p15:guide>
        <p15:guide id="40" orient="horz" pos="1801">
          <p15:clr>
            <a:srgbClr val="A4A3A4"/>
          </p15:clr>
        </p15:guide>
        <p15:guide id="41" orient="horz" pos="1983">
          <p15:clr>
            <a:srgbClr val="A4A3A4"/>
          </p15:clr>
        </p15:guide>
        <p15:guide id="42" orient="horz" pos="2164">
          <p15:clr>
            <a:srgbClr val="A4A3A4"/>
          </p15:clr>
        </p15:guide>
        <p15:guide id="43" orient="horz" pos="2346">
          <p15:clr>
            <a:srgbClr val="A4A3A4"/>
          </p15:clr>
        </p15:guide>
        <p15:guide id="44" orient="horz" pos="2527">
          <p15:clr>
            <a:srgbClr val="A4A3A4"/>
          </p15:clr>
        </p15:guide>
        <p15:guide id="45" orient="horz" pos="2709">
          <p15:clr>
            <a:srgbClr val="A4A3A4"/>
          </p15:clr>
        </p15:guide>
        <p15:guide id="46" orient="horz" pos="2890">
          <p15:clr>
            <a:srgbClr val="A4A3A4"/>
          </p15:clr>
        </p15:guide>
        <p15:guide id="47" orient="horz" pos="307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youtube.com/playlist?list=PLi7j252O2dfqYajKjEgaWwy_9ZjzJ2Tx5"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s://www.hella-gutmann.dk/support/macsremote-service.aspx" TargetMode="External"/><Relationship Id="rId2" Type="http://schemas.openxmlformats.org/officeDocument/2006/relationships/hyperlink" Target="https://www.hella-gutmann.dk/support/bilteknisk-support.asp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hyperlink" Target="megamacs-X___X1_til_X5_forskelle.jpg" TargetMode="Externa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2" descr="A picture containing light, invertebrate&#10;&#10;Description automatically generated">
            <a:extLst>
              <a:ext uri="{FF2B5EF4-FFF2-40B4-BE49-F238E27FC236}">
                <a16:creationId xmlns:a16="http://schemas.microsoft.com/office/drawing/2014/main" id="{36BD8339-603D-45D9-8E11-000D75405698}"/>
              </a:ext>
            </a:extLst>
          </p:cNvPr>
          <p:cNvPicPr>
            <a:picLocks noGrp="1" noChangeAspect="1"/>
          </p:cNvPicPr>
          <p:nvPr>
            <p:ph type="pic" sz="quarter" idx="13"/>
          </p:nvPr>
        </p:nvPicPr>
        <p:blipFill rotWithShape="1">
          <a:blip r:embed="rId3"/>
          <a:srcRect/>
          <a:stretch/>
        </p:blipFill>
        <p:spPr/>
      </p:pic>
      <p:sp>
        <p:nvSpPr>
          <p:cNvPr id="2" name="Title 1">
            <a:extLst>
              <a:ext uri="{FF2B5EF4-FFF2-40B4-BE49-F238E27FC236}">
                <a16:creationId xmlns:a16="http://schemas.microsoft.com/office/drawing/2014/main" id="{67577D76-B81D-4585-8C4A-AE23691A45E1}"/>
              </a:ext>
            </a:extLst>
          </p:cNvPr>
          <p:cNvSpPr>
            <a:spLocks noGrp="1"/>
          </p:cNvSpPr>
          <p:nvPr>
            <p:ph type="ctrTitle"/>
          </p:nvPr>
        </p:nvSpPr>
        <p:spPr bwMode="gray">
          <a:xfrm>
            <a:off x="0" y="2859088"/>
            <a:ext cx="3186505" cy="1095813"/>
          </a:xfrm>
        </p:spPr>
        <p:txBody>
          <a:bodyPr/>
          <a:lstStyle/>
          <a:p>
            <a:r>
              <a:rPr lang="en-US" dirty="0"/>
              <a:t>Hella Gutmann </a:t>
            </a:r>
            <a:br>
              <a:rPr lang="en-US" dirty="0"/>
            </a:br>
            <a:r>
              <a:rPr lang="en-US" dirty="0" err="1"/>
              <a:t>Tradium</a:t>
            </a:r>
            <a:r>
              <a:rPr lang="en-US" dirty="0"/>
              <a:t> dag.1</a:t>
            </a:r>
          </a:p>
        </p:txBody>
      </p:sp>
      <p:sp>
        <p:nvSpPr>
          <p:cNvPr id="8" name="Subtitle 7">
            <a:extLst>
              <a:ext uri="{FF2B5EF4-FFF2-40B4-BE49-F238E27FC236}">
                <a16:creationId xmlns:a16="http://schemas.microsoft.com/office/drawing/2014/main" id="{05B7285B-5BC0-477A-B08E-65E3CDDD89AB}"/>
              </a:ext>
            </a:extLst>
          </p:cNvPr>
          <p:cNvSpPr>
            <a:spLocks noGrp="1"/>
          </p:cNvSpPr>
          <p:nvPr>
            <p:ph type="subTitle" idx="1"/>
          </p:nvPr>
        </p:nvSpPr>
        <p:spPr>
          <a:xfrm>
            <a:off x="395288" y="2285300"/>
            <a:ext cx="677704" cy="286450"/>
          </a:xfrm>
        </p:spPr>
        <p:txBody>
          <a:bodyPr/>
          <a:lstStyle/>
          <a:p>
            <a:r>
              <a:rPr lang="en-US" noProof="0" dirty="0"/>
              <a:t>2024</a:t>
            </a:r>
          </a:p>
        </p:txBody>
      </p:sp>
      <p:sp>
        <p:nvSpPr>
          <p:cNvPr id="3" name="Text Placeholder 2">
            <a:extLst>
              <a:ext uri="{FF2B5EF4-FFF2-40B4-BE49-F238E27FC236}">
                <a16:creationId xmlns:a16="http://schemas.microsoft.com/office/drawing/2014/main" id="{89F582FB-7365-4773-9375-DC5A3F36B578}"/>
              </a:ext>
            </a:extLst>
          </p:cNvPr>
          <p:cNvSpPr>
            <a:spLocks noGrp="1"/>
          </p:cNvSpPr>
          <p:nvPr>
            <p:ph type="body" sz="quarter" idx="14"/>
          </p:nvPr>
        </p:nvSpPr>
        <p:spPr/>
        <p:txBody>
          <a:bodyPr/>
          <a:lstStyle/>
          <a:p>
            <a:r>
              <a:rPr lang="en-GB" dirty="0"/>
              <a:t>Marius Gardum</a:t>
            </a:r>
          </a:p>
        </p:txBody>
      </p:sp>
      <p:sp>
        <p:nvSpPr>
          <p:cNvPr id="4" name="SmartArt Placeholder 3">
            <a:extLst>
              <a:ext uri="{FF2B5EF4-FFF2-40B4-BE49-F238E27FC236}">
                <a16:creationId xmlns:a16="http://schemas.microsoft.com/office/drawing/2014/main" id="{C4217EA7-C3A1-4AD6-9630-AFC2A4CA65A8}"/>
              </a:ext>
            </a:extLst>
          </p:cNvPr>
          <p:cNvSpPr>
            <a:spLocks noGrp="1"/>
          </p:cNvSpPr>
          <p:nvPr>
            <p:ph type="dgm" sz="quarter" idx="16"/>
          </p:nvPr>
        </p:nvSpPr>
        <p:spPr/>
      </p:sp>
    </p:spTree>
    <p:extLst>
      <p:ext uri="{BB962C8B-B14F-4D97-AF65-F5344CB8AC3E}">
        <p14:creationId xmlns:p14="http://schemas.microsoft.com/office/powerpoint/2010/main" val="11013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78065" y="507540"/>
            <a:ext cx="1314097" cy="471116"/>
          </a:xfrm>
        </p:spPr>
        <p:txBody>
          <a:bodyPr/>
          <a:lstStyle/>
          <a:p>
            <a:r>
              <a:rPr lang="en-US" dirty="0"/>
              <a:t>Hella-Gutmann</a:t>
            </a:r>
          </a:p>
          <a:p>
            <a:pPr algn="ctr"/>
            <a:r>
              <a:rPr lang="en-US" dirty="0"/>
              <a:t>Remote</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10</a:t>
            </a:fld>
            <a:endParaRPr lang="en-US" noProof="0"/>
          </a:p>
        </p:txBody>
      </p:sp>
      <p:pic>
        <p:nvPicPr>
          <p:cNvPr id="6" name="Billede 5">
            <a:extLst>
              <a:ext uri="{FF2B5EF4-FFF2-40B4-BE49-F238E27FC236}">
                <a16:creationId xmlns:a16="http://schemas.microsoft.com/office/drawing/2014/main" id="{CA0880EB-B73C-BE5C-17D9-AE9144D5E99A}"/>
              </a:ext>
            </a:extLst>
          </p:cNvPr>
          <p:cNvPicPr>
            <a:picLocks noChangeAspect="1"/>
          </p:cNvPicPr>
          <p:nvPr/>
        </p:nvPicPr>
        <p:blipFill>
          <a:blip r:embed="rId2"/>
          <a:stretch>
            <a:fillRect/>
          </a:stretch>
        </p:blipFill>
        <p:spPr>
          <a:xfrm>
            <a:off x="3241524" y="1959320"/>
            <a:ext cx="2221996" cy="1424241"/>
          </a:xfrm>
          <a:prstGeom prst="rect">
            <a:avLst/>
          </a:prstGeom>
        </p:spPr>
      </p:pic>
      <p:sp>
        <p:nvSpPr>
          <p:cNvPr id="9" name="Tekstfelt 8">
            <a:extLst>
              <a:ext uri="{FF2B5EF4-FFF2-40B4-BE49-F238E27FC236}">
                <a16:creationId xmlns:a16="http://schemas.microsoft.com/office/drawing/2014/main" id="{03150452-F319-EF00-1E70-5B8A0F4D355E}"/>
              </a:ext>
            </a:extLst>
          </p:cNvPr>
          <p:cNvSpPr txBox="1"/>
          <p:nvPr/>
        </p:nvSpPr>
        <p:spPr>
          <a:xfrm>
            <a:off x="2657918" y="847258"/>
            <a:ext cx="5484359" cy="877163"/>
          </a:xfrm>
          <a:prstGeom prst="rect">
            <a:avLst/>
          </a:prstGeom>
          <a:noFill/>
        </p:spPr>
        <p:txBody>
          <a:bodyPr wrap="square">
            <a:spAutoFit/>
          </a:bodyPr>
          <a:lstStyle/>
          <a:p>
            <a:endParaRPr lang="da-DK" dirty="0">
              <a:effectLst/>
            </a:endParaRPr>
          </a:p>
          <a:p>
            <a:pPr lvl="1"/>
            <a:r>
              <a:rPr lang="da-DK" sz="1100" b="1" u="sng" dirty="0">
                <a:solidFill>
                  <a:schemeClr val="bg1"/>
                </a:solidFill>
                <a:effectLst/>
                <a:latin typeface="Calibri" panose="020F0502020204030204" pitchFamily="34" charset="0"/>
                <a:ea typeface="Times New Roman" panose="02020603050405020304" pitchFamily="18" charset="0"/>
              </a:rPr>
              <a:t>OE Diagnosetestere:</a:t>
            </a: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43 forskellige OE brands, og 108 testere i alt i DK (</a:t>
            </a:r>
            <a:r>
              <a:rPr lang="da-DK" sz="1100" b="1" dirty="0" err="1">
                <a:solidFill>
                  <a:schemeClr val="bg1"/>
                </a:solidFill>
                <a:effectLst/>
                <a:latin typeface="Calibri" panose="020F0502020204030204" pitchFamily="34" charset="0"/>
                <a:ea typeface="Times New Roman" panose="02020603050405020304" pitchFamily="18" charset="0"/>
              </a:rPr>
              <a:t>dvs</a:t>
            </a:r>
            <a:r>
              <a:rPr lang="da-DK" sz="1100" b="1" dirty="0">
                <a:solidFill>
                  <a:schemeClr val="bg1"/>
                </a:solidFill>
                <a:effectLst/>
                <a:latin typeface="Calibri" panose="020F0502020204030204" pitchFamily="34" charset="0"/>
                <a:ea typeface="Times New Roman" panose="02020603050405020304" pitchFamily="18" charset="0"/>
              </a:rPr>
              <a:t> flere af VAG, MB </a:t>
            </a:r>
            <a:r>
              <a:rPr lang="da-DK" sz="1100" b="1" dirty="0" err="1">
                <a:solidFill>
                  <a:schemeClr val="bg1"/>
                </a:solidFill>
                <a:effectLst/>
                <a:latin typeface="Calibri" panose="020F0502020204030204" pitchFamily="34" charset="0"/>
                <a:ea typeface="Times New Roman" panose="02020603050405020304" pitchFamily="18" charset="0"/>
              </a:rPr>
              <a:t>osv</a:t>
            </a:r>
            <a:r>
              <a:rPr lang="da-DK" sz="1100" b="1" dirty="0">
                <a:solidFill>
                  <a:schemeClr val="bg1"/>
                </a:solidFill>
                <a:effectLst/>
                <a:latin typeface="Calibri" panose="020F0502020204030204" pitchFamily="34" charset="0"/>
                <a:ea typeface="Times New Roman" panose="02020603050405020304" pitchFamily="18" charset="0"/>
              </a:rPr>
              <a:t>) </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200 OE testere i alt i gruppen   </a:t>
            </a:r>
            <a:endParaRPr lang="da-DK" sz="1100" dirty="0">
              <a:solidFill>
                <a:schemeClr val="bg1"/>
              </a:solidFill>
              <a:effectLst/>
              <a:latin typeface="Calibri" panose="020F0502020204030204" pitchFamily="34" charset="0"/>
              <a:ea typeface="Calibri" panose="020F0502020204030204" pitchFamily="34" charset="0"/>
            </a:endParaRPr>
          </a:p>
        </p:txBody>
      </p:sp>
      <p:sp>
        <p:nvSpPr>
          <p:cNvPr id="10" name="Tekstfelt 9">
            <a:extLst>
              <a:ext uri="{FF2B5EF4-FFF2-40B4-BE49-F238E27FC236}">
                <a16:creationId xmlns:a16="http://schemas.microsoft.com/office/drawing/2014/main" id="{3EC80ABB-7E9D-218F-D8E8-34A015DB4312}"/>
              </a:ext>
            </a:extLst>
          </p:cNvPr>
          <p:cNvSpPr txBox="1"/>
          <p:nvPr/>
        </p:nvSpPr>
        <p:spPr>
          <a:xfrm>
            <a:off x="2743200" y="15875"/>
            <a:ext cx="3647924" cy="967619"/>
          </a:xfrm>
          <a:prstGeom prst="rect">
            <a:avLst/>
          </a:prstGeom>
          <a:noFill/>
        </p:spPr>
        <p:txBody>
          <a:bodyPr wrap="square" lIns="0" tIns="0" rIns="0" bIns="0" rtlCol="0">
            <a:noAutofit/>
          </a:bodyPr>
          <a:lstStyle/>
          <a:p>
            <a:endParaRPr lang="da-DK" dirty="0">
              <a:effectLst/>
            </a:endParaRPr>
          </a:p>
          <a:p>
            <a:pPr lvl="1"/>
            <a:r>
              <a:rPr lang="da-DK" sz="1100" b="1" u="sng" dirty="0">
                <a:solidFill>
                  <a:schemeClr val="bg1"/>
                </a:solidFill>
                <a:effectLst/>
                <a:latin typeface="Calibri" panose="020F0502020204030204" pitchFamily="34" charset="0"/>
                <a:ea typeface="Times New Roman" panose="02020603050405020304" pitchFamily="18" charset="0"/>
              </a:rPr>
              <a:t>Lande som Hella-</a:t>
            </a:r>
            <a:r>
              <a:rPr lang="da-DK" sz="1100" b="1" u="sng" dirty="0" err="1">
                <a:solidFill>
                  <a:schemeClr val="bg1"/>
                </a:solidFill>
                <a:effectLst/>
                <a:latin typeface="Calibri" panose="020F0502020204030204" pitchFamily="34" charset="0"/>
                <a:ea typeface="Times New Roman" panose="02020603050405020304" pitchFamily="18" charset="0"/>
              </a:rPr>
              <a:t>Gutmann</a:t>
            </a:r>
            <a:r>
              <a:rPr lang="da-DK" sz="1100" b="1" u="sng" dirty="0">
                <a:solidFill>
                  <a:schemeClr val="bg1"/>
                </a:solidFill>
                <a:effectLst/>
                <a:latin typeface="Calibri" panose="020F0502020204030204" pitchFamily="34" charset="0"/>
                <a:ea typeface="Times New Roman" panose="02020603050405020304" pitchFamily="18" charset="0"/>
              </a:rPr>
              <a:t> Remote operere i:</a:t>
            </a: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14 lande i EU og udvider hver måned</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US er i projekt</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Australien, Mellemøsten og Sydafrika er næste</a:t>
            </a:r>
            <a:endParaRPr lang="da-DK" sz="1100" dirty="0">
              <a:solidFill>
                <a:schemeClr val="bg1"/>
              </a:solidFill>
              <a:effectLst/>
              <a:latin typeface="Calibri" panose="020F0502020204030204" pitchFamily="34" charset="0"/>
              <a:ea typeface="Calibri" panose="020F0502020204030204" pitchFamily="34" charset="0"/>
            </a:endParaRPr>
          </a:p>
          <a:p>
            <a:pPr marL="0" indent="0" algn="l">
              <a:spcBef>
                <a:spcPts val="300"/>
              </a:spcBef>
              <a:spcAft>
                <a:spcPts val="300"/>
              </a:spcAft>
              <a:buClr>
                <a:schemeClr val="bg2"/>
              </a:buClr>
              <a:buFont typeface="Wingdings" panose="05000000000000000000" pitchFamily="2" charset="2"/>
              <a:buNone/>
            </a:pPr>
            <a:endParaRPr lang="da-DK" sz="1000" dirty="0" err="1"/>
          </a:p>
        </p:txBody>
      </p:sp>
      <p:sp>
        <p:nvSpPr>
          <p:cNvPr id="11" name="Tekstfelt 10">
            <a:extLst>
              <a:ext uri="{FF2B5EF4-FFF2-40B4-BE49-F238E27FC236}">
                <a16:creationId xmlns:a16="http://schemas.microsoft.com/office/drawing/2014/main" id="{67D79F0F-0119-C415-353F-702BD0193AA5}"/>
              </a:ext>
            </a:extLst>
          </p:cNvPr>
          <p:cNvSpPr txBox="1"/>
          <p:nvPr/>
        </p:nvSpPr>
        <p:spPr>
          <a:xfrm>
            <a:off x="101600" y="1814087"/>
            <a:ext cx="3067353" cy="1107923"/>
          </a:xfrm>
          <a:prstGeom prst="rect">
            <a:avLst/>
          </a:prstGeom>
          <a:noFill/>
        </p:spPr>
        <p:txBody>
          <a:bodyPr wrap="square" lIns="0" tIns="0" rIns="0" bIns="0" rtlCol="0">
            <a:noAutofit/>
          </a:bodyPr>
          <a:lstStyle/>
          <a:p>
            <a:endParaRPr lang="da-DK" dirty="0">
              <a:effectLst/>
            </a:endParaRPr>
          </a:p>
          <a:p>
            <a:pPr lvl="1"/>
            <a:r>
              <a:rPr lang="da-DK" sz="1100" b="1" u="sng" dirty="0">
                <a:solidFill>
                  <a:schemeClr val="bg1"/>
                </a:solidFill>
                <a:effectLst/>
                <a:latin typeface="Calibri" panose="020F0502020204030204" pitchFamily="34" charset="0"/>
                <a:ea typeface="Times New Roman" panose="02020603050405020304" pitchFamily="18" charset="0"/>
              </a:rPr>
              <a:t>Teknikere i </a:t>
            </a:r>
            <a:r>
              <a:rPr lang="da-DK" sz="1100" b="1" u="sng" dirty="0" err="1">
                <a:solidFill>
                  <a:schemeClr val="bg1"/>
                </a:solidFill>
                <a:effectLst/>
                <a:latin typeface="Calibri" panose="020F0502020204030204" pitchFamily="34" charset="0"/>
                <a:ea typeface="Times New Roman" panose="02020603050405020304" pitchFamily="18" charset="0"/>
              </a:rPr>
              <a:t>Remoten</a:t>
            </a:r>
            <a:r>
              <a:rPr lang="da-DK" sz="1100" b="1" u="sng" dirty="0">
                <a:solidFill>
                  <a:schemeClr val="bg1"/>
                </a:solidFill>
                <a:effectLst/>
                <a:latin typeface="Calibri" panose="020F0502020204030204" pitchFamily="34" charset="0"/>
                <a:ea typeface="Times New Roman" panose="02020603050405020304" pitchFamily="18" charset="0"/>
              </a:rPr>
              <a:t>:</a:t>
            </a: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20 i gruppen (22 i september)</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7 i Norden</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3 i UK </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10 i DE (12 I september)</a:t>
            </a:r>
            <a:endParaRPr lang="da-DK" sz="1100" dirty="0">
              <a:solidFill>
                <a:schemeClr val="bg1"/>
              </a:solidFill>
              <a:effectLst/>
              <a:latin typeface="Calibri" panose="020F0502020204030204" pitchFamily="34" charset="0"/>
              <a:ea typeface="Calibri" panose="020F0502020204030204" pitchFamily="34" charset="0"/>
            </a:endParaRPr>
          </a:p>
          <a:p>
            <a:pPr marL="0" indent="0" algn="l">
              <a:spcBef>
                <a:spcPts val="300"/>
              </a:spcBef>
              <a:spcAft>
                <a:spcPts val="300"/>
              </a:spcAft>
              <a:buClr>
                <a:schemeClr val="bg2"/>
              </a:buClr>
              <a:buFont typeface="Wingdings" panose="05000000000000000000" pitchFamily="2" charset="2"/>
              <a:buNone/>
            </a:pPr>
            <a:endParaRPr lang="da-DK" sz="1000" dirty="0" err="1"/>
          </a:p>
        </p:txBody>
      </p:sp>
      <p:sp>
        <p:nvSpPr>
          <p:cNvPr id="12" name="Tekstfelt 11">
            <a:extLst>
              <a:ext uri="{FF2B5EF4-FFF2-40B4-BE49-F238E27FC236}">
                <a16:creationId xmlns:a16="http://schemas.microsoft.com/office/drawing/2014/main" id="{6F0F1D16-0BE9-340C-4A23-8CB0B03CB133}"/>
              </a:ext>
            </a:extLst>
          </p:cNvPr>
          <p:cNvSpPr txBox="1"/>
          <p:nvPr/>
        </p:nvSpPr>
        <p:spPr>
          <a:xfrm>
            <a:off x="6105676" y="1968997"/>
            <a:ext cx="2801257" cy="1966694"/>
          </a:xfrm>
          <a:prstGeom prst="rect">
            <a:avLst/>
          </a:prstGeom>
          <a:noFill/>
        </p:spPr>
        <p:txBody>
          <a:bodyPr wrap="square" lIns="0" tIns="0" rIns="0" bIns="0" rtlCol="0">
            <a:noAutofit/>
          </a:bodyPr>
          <a:lstStyle/>
          <a:p>
            <a:pPr lvl="0"/>
            <a:r>
              <a:rPr lang="da-DK"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Succesraten på opgaverne i %</a:t>
            </a:r>
            <a:endParaRPr lang="da-DK" sz="11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81% i gruppen </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81% i DK </a:t>
            </a:r>
          </a:p>
          <a:p>
            <a:pPr lvl="1"/>
            <a:endParaRPr lang="da-DK" sz="1100" b="1" dirty="0">
              <a:solidFill>
                <a:schemeClr val="bg1"/>
              </a:solidFill>
              <a:effectLst/>
              <a:latin typeface="Calibri" panose="020F0502020204030204" pitchFamily="34" charset="0"/>
              <a:ea typeface="Times New Roman" panose="02020603050405020304" pitchFamily="18" charset="0"/>
            </a:endParaRPr>
          </a:p>
          <a:p>
            <a:pPr lvl="0"/>
            <a:r>
              <a:rPr lang="da-DK"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Antal sager pr. måned (total)</a:t>
            </a:r>
            <a:endParaRPr lang="da-DK" sz="11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5000 </a:t>
            </a:r>
            <a:r>
              <a:rPr lang="da-DK" sz="1100" b="1" dirty="0" err="1">
                <a:solidFill>
                  <a:schemeClr val="bg1"/>
                </a:solidFill>
                <a:effectLst/>
                <a:latin typeface="Calibri" panose="020F0502020204030204" pitchFamily="34" charset="0"/>
                <a:ea typeface="Times New Roman" panose="02020603050405020304" pitchFamily="18" charset="0"/>
              </a:rPr>
              <a:t>tickets</a:t>
            </a:r>
            <a:r>
              <a:rPr lang="da-DK" sz="1100" b="1" dirty="0">
                <a:solidFill>
                  <a:schemeClr val="bg1"/>
                </a:solidFill>
                <a:effectLst/>
                <a:latin typeface="Calibri" panose="020F0502020204030204" pitchFamily="34" charset="0"/>
                <a:ea typeface="Times New Roman" panose="02020603050405020304" pitchFamily="18" charset="0"/>
              </a:rPr>
              <a:t> i gruppen</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1500 i DK</a:t>
            </a:r>
          </a:p>
          <a:p>
            <a:pPr lvl="1"/>
            <a:endParaRPr lang="da-DK" sz="1100" dirty="0">
              <a:solidFill>
                <a:schemeClr val="bg1"/>
              </a:solidFill>
              <a:effectLst/>
              <a:latin typeface="Calibri" panose="020F0502020204030204" pitchFamily="34" charset="0"/>
              <a:ea typeface="Calibri" panose="020F0502020204030204" pitchFamily="34" charset="0"/>
            </a:endParaRPr>
          </a:p>
          <a:p>
            <a:pPr marL="0" indent="0" algn="l">
              <a:spcBef>
                <a:spcPts val="300"/>
              </a:spcBef>
              <a:spcAft>
                <a:spcPts val="300"/>
              </a:spcAft>
              <a:buClr>
                <a:schemeClr val="bg2"/>
              </a:buClr>
              <a:buFont typeface="Wingdings" panose="05000000000000000000" pitchFamily="2" charset="2"/>
              <a:buNone/>
            </a:pPr>
            <a:endParaRPr lang="da-DK" sz="1000" dirty="0" err="1"/>
          </a:p>
        </p:txBody>
      </p:sp>
      <p:sp>
        <p:nvSpPr>
          <p:cNvPr id="13" name="Tekstfelt 12">
            <a:extLst>
              <a:ext uri="{FF2B5EF4-FFF2-40B4-BE49-F238E27FC236}">
                <a16:creationId xmlns:a16="http://schemas.microsoft.com/office/drawing/2014/main" id="{75EFC405-C5B8-D2B4-EB86-AF7C075B3291}"/>
              </a:ext>
            </a:extLst>
          </p:cNvPr>
          <p:cNvSpPr txBox="1"/>
          <p:nvPr/>
        </p:nvSpPr>
        <p:spPr>
          <a:xfrm>
            <a:off x="2792262" y="3501546"/>
            <a:ext cx="4576157" cy="1424240"/>
          </a:xfrm>
          <a:prstGeom prst="rect">
            <a:avLst/>
          </a:prstGeom>
          <a:noFill/>
        </p:spPr>
        <p:txBody>
          <a:bodyPr wrap="square" lIns="0" tIns="0" rIns="0" bIns="0" rtlCol="0">
            <a:noAutofit/>
          </a:bodyPr>
          <a:lstStyle/>
          <a:p>
            <a:pPr lvl="0"/>
            <a:r>
              <a:rPr lang="da-DK"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da-DK" sz="1100" dirty="0">
              <a:solidFill>
                <a:schemeClr val="bg1"/>
              </a:solidFill>
              <a:effectLst/>
              <a:latin typeface="Calibri" panose="020F0502020204030204" pitchFamily="34" charset="0"/>
              <a:ea typeface="Calibri" panose="020F0502020204030204" pitchFamily="34" charset="0"/>
            </a:endParaRPr>
          </a:p>
          <a:p>
            <a:pPr lvl="0"/>
            <a:r>
              <a:rPr lang="da-DK"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Ventetid: opgaven oprettes til der er kontakt til en tekniker</a:t>
            </a:r>
            <a:endParaRPr lang="da-DK" sz="11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9 min i gruppen </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1 min i DK</a:t>
            </a:r>
          </a:p>
          <a:p>
            <a:pPr marL="742950" lvl="1" indent="-285750">
              <a:buFont typeface="Courier New" panose="02070309020205020404" pitchFamily="49" charset="0"/>
              <a:buChar char="o"/>
            </a:pPr>
            <a:endParaRPr lang="da-DK" sz="1100" b="1" dirty="0">
              <a:solidFill>
                <a:schemeClr val="bg1"/>
              </a:solidFill>
              <a:latin typeface="Calibri" panose="020F0502020204030204" pitchFamily="34" charset="0"/>
              <a:ea typeface="Calibri" panose="020F0502020204030204" pitchFamily="34" charset="0"/>
            </a:endParaRPr>
          </a:p>
          <a:p>
            <a:pPr lvl="1"/>
            <a:r>
              <a:rPr lang="da-DK" sz="1100" b="1" u="sng"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a:t>
            </a:r>
            <a:r>
              <a:rPr lang="da-DK" sz="11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rbejdstid pr </a:t>
            </a:r>
            <a:r>
              <a:rPr lang="da-DK" sz="1100" b="1" u="sng"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ticket</a:t>
            </a:r>
            <a:endParaRPr lang="da-DK" sz="11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52 min i gruppen </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100" b="1" dirty="0">
                <a:solidFill>
                  <a:schemeClr val="bg1"/>
                </a:solidFill>
                <a:effectLst/>
                <a:latin typeface="Calibri" panose="020F0502020204030204" pitchFamily="34" charset="0"/>
                <a:ea typeface="Times New Roman" panose="02020603050405020304" pitchFamily="18" charset="0"/>
              </a:rPr>
              <a:t>48 min i DK </a:t>
            </a:r>
            <a:endParaRPr lang="da-DK" sz="11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da-DK" sz="1100" dirty="0">
              <a:solidFill>
                <a:schemeClr val="bg1"/>
              </a:solidFill>
              <a:effectLst/>
              <a:latin typeface="Calibri" panose="020F0502020204030204" pitchFamily="34" charset="0"/>
              <a:ea typeface="Calibri" panose="020F0502020204030204" pitchFamily="34" charset="0"/>
            </a:endParaRPr>
          </a:p>
          <a:p>
            <a:pPr marL="0" indent="0" algn="l">
              <a:spcBef>
                <a:spcPts val="300"/>
              </a:spcBef>
              <a:spcAft>
                <a:spcPts val="300"/>
              </a:spcAft>
              <a:buClr>
                <a:schemeClr val="bg2"/>
              </a:buClr>
              <a:buFont typeface="Wingdings" panose="05000000000000000000" pitchFamily="2" charset="2"/>
              <a:buNone/>
            </a:pPr>
            <a:endParaRPr lang="da-DK" sz="1000" dirty="0" err="1"/>
          </a:p>
        </p:txBody>
      </p:sp>
    </p:spTree>
    <p:extLst>
      <p:ext uri="{BB962C8B-B14F-4D97-AF65-F5344CB8AC3E}">
        <p14:creationId xmlns:p14="http://schemas.microsoft.com/office/powerpoint/2010/main" val="119711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0B756C5B-9F13-4AC8-B27D-F785529A8B9B}"/>
              </a:ext>
            </a:extLst>
          </p:cNvPr>
          <p:cNvPicPr>
            <a:picLocks noGrp="1" noChangeAspect="1"/>
          </p:cNvPicPr>
          <p:nvPr>
            <p:ph type="pic" sz="quarter" idx="13"/>
          </p:nvPr>
        </p:nvPicPr>
        <p:blipFill>
          <a:blip r:embed="rId2"/>
          <a:srcRect t="41" b="41"/>
          <a:stretch>
            <a:fillRect/>
          </a:stretch>
        </p:blipFill>
        <p:spPr>
          <a:xfrm>
            <a:off x="0" y="0"/>
            <a:ext cx="9144000" cy="5143502"/>
          </a:xfrm>
        </p:spPr>
      </p:pic>
      <p:sp>
        <p:nvSpPr>
          <p:cNvPr id="14" name="SmartArt Placeholder 13">
            <a:extLst>
              <a:ext uri="{FF2B5EF4-FFF2-40B4-BE49-F238E27FC236}">
                <a16:creationId xmlns:a16="http://schemas.microsoft.com/office/drawing/2014/main" id="{B7F06598-6C60-4E84-87AB-3CAD7604174C}"/>
              </a:ext>
            </a:extLst>
          </p:cNvPr>
          <p:cNvSpPr>
            <a:spLocks noGrp="1"/>
          </p:cNvSpPr>
          <p:nvPr>
            <p:ph type="dgm" sz="quarter" idx="16"/>
          </p:nvPr>
        </p:nvSpPr>
        <p:spPr/>
      </p:sp>
      <p:sp>
        <p:nvSpPr>
          <p:cNvPr id="3" name="Titel 2">
            <a:extLst>
              <a:ext uri="{FF2B5EF4-FFF2-40B4-BE49-F238E27FC236}">
                <a16:creationId xmlns:a16="http://schemas.microsoft.com/office/drawing/2014/main" id="{3F31E82F-ACDA-4F63-85AF-022EA90782BB}"/>
              </a:ext>
            </a:extLst>
          </p:cNvPr>
          <p:cNvSpPr>
            <a:spLocks noGrp="1"/>
          </p:cNvSpPr>
          <p:nvPr>
            <p:ph type="ctrTitle"/>
          </p:nvPr>
        </p:nvSpPr>
        <p:spPr>
          <a:xfrm>
            <a:off x="0" y="2859088"/>
            <a:ext cx="3591816" cy="564257"/>
          </a:xfrm>
        </p:spPr>
        <p:txBody>
          <a:bodyPr/>
          <a:lstStyle/>
          <a:p>
            <a:pPr algn="ctr"/>
            <a:r>
              <a:rPr lang="da-DK" dirty="0"/>
              <a:t>CSM</a:t>
            </a:r>
          </a:p>
        </p:txBody>
      </p:sp>
      <p:sp>
        <p:nvSpPr>
          <p:cNvPr id="13" name="Text Placeholder 10">
            <a:extLst>
              <a:ext uri="{FF2B5EF4-FFF2-40B4-BE49-F238E27FC236}">
                <a16:creationId xmlns:a16="http://schemas.microsoft.com/office/drawing/2014/main" id="{4C6B6BD1-5D98-453F-A097-C3328C655D95}"/>
              </a:ext>
            </a:extLst>
          </p:cNvPr>
          <p:cNvSpPr txBox="1">
            <a:spLocks/>
          </p:cNvSpPr>
          <p:nvPr/>
        </p:nvSpPr>
        <p:spPr bwMode="gray">
          <a:xfrm>
            <a:off x="395288" y="4589463"/>
            <a:ext cx="2016125" cy="288925"/>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Arial" panose="020B0604020202020204" pitchFamily="34" charset="0"/>
              <a:buNone/>
              <a:defRPr sz="1000" b="0" kern="1200">
                <a:solidFill>
                  <a:schemeClr val="tx1"/>
                </a:solidFill>
                <a:latin typeface="+mn-lt"/>
                <a:ea typeface="+mn-ea"/>
                <a:cs typeface="+mn-cs"/>
              </a:defRPr>
            </a:lvl1pPr>
            <a:lvl2pPr marL="0" indent="0" algn="l" defTabSz="685800" rtl="0" eaLnBrk="1" latinLnBrk="0" hangingPunct="1">
              <a:lnSpc>
                <a:spcPct val="100000"/>
              </a:lnSpc>
              <a:spcBef>
                <a:spcPts val="300"/>
              </a:spcBef>
              <a:spcAft>
                <a:spcPts val="300"/>
              </a:spcAft>
              <a:buFont typeface="Arial" panose="020B0604020202020204" pitchFamily="34" charset="0"/>
              <a:buNone/>
              <a:defRPr sz="1000" b="0" kern="1200">
                <a:solidFill>
                  <a:schemeClr val="tx1"/>
                </a:solidFill>
                <a:latin typeface="+mn-lt"/>
                <a:ea typeface="+mn-ea"/>
                <a:cs typeface="+mn-cs"/>
              </a:defRPr>
            </a:lvl2pPr>
            <a:lvl3pPr marL="0" indent="0" algn="l" defTabSz="685800" rtl="0" eaLnBrk="1" latinLnBrk="0" hangingPunct="1">
              <a:lnSpc>
                <a:spcPct val="100000"/>
              </a:lnSpc>
              <a:spcBef>
                <a:spcPts val="300"/>
              </a:spcBef>
              <a:spcAft>
                <a:spcPts val="300"/>
              </a:spcAft>
              <a:buClr>
                <a:schemeClr val="bg2"/>
              </a:buClr>
              <a:buFont typeface="Wingdings" panose="05000000000000000000" pitchFamily="2" charset="2"/>
              <a:buNone/>
              <a:defRPr sz="1000" b="0" kern="1200">
                <a:solidFill>
                  <a:schemeClr val="tx1"/>
                </a:solidFill>
                <a:latin typeface="+mn-lt"/>
                <a:ea typeface="+mn-ea"/>
                <a:cs typeface="+mn-cs"/>
              </a:defRPr>
            </a:lvl3pPr>
            <a:lvl4pPr marL="0" indent="0" algn="l" defTabSz="685800" rtl="0" eaLnBrk="1" latinLnBrk="0" hangingPunct="1">
              <a:lnSpc>
                <a:spcPct val="100000"/>
              </a:lnSpc>
              <a:spcBef>
                <a:spcPts val="300"/>
              </a:spcBef>
              <a:spcAft>
                <a:spcPts val="300"/>
              </a:spcAft>
              <a:buClr>
                <a:schemeClr val="bg2"/>
              </a:buClr>
              <a:buFont typeface="Hella DIN Universal" panose="02000506020000020004" pitchFamily="50" charset="0"/>
              <a:buNone/>
              <a:defRPr sz="1000" b="0" kern="1200">
                <a:solidFill>
                  <a:schemeClr val="tx1"/>
                </a:solidFill>
                <a:latin typeface="+mn-lt"/>
                <a:ea typeface="+mn-ea"/>
                <a:cs typeface="+mn-cs"/>
              </a:defRPr>
            </a:lvl4pPr>
            <a:lvl5pPr marL="0" indent="0" algn="l" defTabSz="685800" rtl="0" eaLnBrk="1" latinLnBrk="0" hangingPunct="1">
              <a:lnSpc>
                <a:spcPct val="100000"/>
              </a:lnSpc>
              <a:spcBef>
                <a:spcPts val="300"/>
              </a:spcBef>
              <a:spcAft>
                <a:spcPts val="300"/>
              </a:spcAft>
              <a:buClr>
                <a:schemeClr val="bg2"/>
              </a:buClr>
              <a:buFont typeface="Arial" panose="020B0604020202020204" pitchFamily="34" charset="0"/>
              <a:buNone/>
              <a:defRPr sz="1000" b="0" kern="1200">
                <a:solidFill>
                  <a:schemeClr val="tx1"/>
                </a:solidFill>
                <a:latin typeface="+mn-lt"/>
                <a:ea typeface="+mn-ea"/>
                <a:cs typeface="+mn-cs"/>
              </a:defRPr>
            </a:lvl5pPr>
            <a:lvl6pPr marL="0" indent="0" algn="l" defTabSz="685800" rtl="0" eaLnBrk="1" latinLnBrk="0" hangingPunct="1">
              <a:lnSpc>
                <a:spcPct val="100000"/>
              </a:lnSpc>
              <a:spcBef>
                <a:spcPts val="300"/>
              </a:spcBef>
              <a:spcAft>
                <a:spcPts val="300"/>
              </a:spcAft>
              <a:buClr>
                <a:schemeClr val="bg2"/>
              </a:buClr>
              <a:buFont typeface="Arial" panose="020B0604020202020204" pitchFamily="34" charset="0"/>
              <a:buNone/>
              <a:defRPr sz="1000" b="0" kern="1200">
                <a:solidFill>
                  <a:schemeClr val="tx1"/>
                </a:solidFill>
                <a:latin typeface="+mn-lt"/>
                <a:ea typeface="+mn-ea"/>
                <a:cs typeface="+mn-cs"/>
              </a:defRPr>
            </a:lvl6pPr>
            <a:lvl7pPr marL="0" indent="0" algn="l" defTabSz="685800" rtl="0" eaLnBrk="1" latinLnBrk="0" hangingPunct="1">
              <a:lnSpc>
                <a:spcPct val="100000"/>
              </a:lnSpc>
              <a:spcBef>
                <a:spcPts val="300"/>
              </a:spcBef>
              <a:spcAft>
                <a:spcPts val="300"/>
              </a:spcAft>
              <a:buFont typeface="Arial" panose="020B0604020202020204" pitchFamily="34" charset="0"/>
              <a:buNone/>
              <a:defRPr sz="1000" b="0" kern="1200" cap="none" baseline="0">
                <a:solidFill>
                  <a:schemeClr val="tx1"/>
                </a:solidFill>
                <a:latin typeface="+mn-lt"/>
                <a:ea typeface="+mn-ea"/>
                <a:cs typeface="+mn-cs"/>
              </a:defRPr>
            </a:lvl7pPr>
            <a:lvl8pPr marL="0" indent="0" algn="l" defTabSz="685800" rtl="0" eaLnBrk="1" latinLnBrk="0" hangingPunct="1">
              <a:lnSpc>
                <a:spcPct val="100000"/>
              </a:lnSpc>
              <a:spcBef>
                <a:spcPts val="300"/>
              </a:spcBef>
              <a:spcAft>
                <a:spcPts val="300"/>
              </a:spcAft>
              <a:buFont typeface="Arial" panose="020B0604020202020204" pitchFamily="34" charset="0"/>
              <a:buNone/>
              <a:defRPr sz="1000" b="0" kern="1200" cap="none" baseline="0">
                <a:solidFill>
                  <a:schemeClr val="tx1"/>
                </a:solidFill>
                <a:latin typeface="+mn-lt"/>
                <a:ea typeface="+mn-ea"/>
                <a:cs typeface="+mn-cs"/>
              </a:defRPr>
            </a:lvl8pPr>
            <a:lvl9pPr marL="0" indent="0" algn="l" defTabSz="685800" rtl="0" eaLnBrk="1" latinLnBrk="0" hangingPunct="1">
              <a:lnSpc>
                <a:spcPct val="100000"/>
              </a:lnSpc>
              <a:spcBef>
                <a:spcPts val="300"/>
              </a:spcBef>
              <a:spcAft>
                <a:spcPts val="300"/>
              </a:spcAft>
              <a:buFont typeface="Arial" panose="020B0604020202020204" pitchFamily="34" charset="0"/>
              <a:buNone/>
              <a:defRPr sz="1000" b="0" kern="1200">
                <a:solidFill>
                  <a:schemeClr val="tx1"/>
                </a:solidFill>
                <a:latin typeface="+mn-lt"/>
                <a:ea typeface="+mn-ea"/>
                <a:cs typeface="+mn-cs"/>
              </a:defRPr>
            </a:lvl9pPr>
          </a:lstStyle>
          <a:p>
            <a:r>
              <a:rPr lang="en-US" dirty="0"/>
              <a:t>Marius Gardum</a:t>
            </a:r>
          </a:p>
        </p:txBody>
      </p:sp>
    </p:spTree>
    <p:extLst>
      <p:ext uri="{BB962C8B-B14F-4D97-AF65-F5344CB8AC3E}">
        <p14:creationId xmlns:p14="http://schemas.microsoft.com/office/powerpoint/2010/main" val="23179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BA796753-8AA1-4DE7-AE1A-1EC2505341B9}"/>
              </a:ext>
            </a:extLst>
          </p:cNvPr>
          <p:cNvSpPr>
            <a:spLocks noGrp="1"/>
          </p:cNvSpPr>
          <p:nvPr>
            <p:ph type="subTitle" idx="1"/>
          </p:nvPr>
        </p:nvSpPr>
        <p:spPr>
          <a:xfrm>
            <a:off x="395288" y="2486906"/>
            <a:ext cx="1280433" cy="599922"/>
          </a:xfrm>
        </p:spPr>
        <p:txBody>
          <a:bodyPr/>
          <a:lstStyle/>
          <a:p>
            <a:r>
              <a:rPr lang="de-DE" dirty="0" err="1"/>
              <a:t>Hvad</a:t>
            </a:r>
            <a:r>
              <a:rPr lang="de-DE" dirty="0"/>
              <a:t> er CSM?</a:t>
            </a:r>
          </a:p>
          <a:p>
            <a:endParaRPr lang="en-US" dirty="0"/>
          </a:p>
        </p:txBody>
      </p:sp>
      <p:sp>
        <p:nvSpPr>
          <p:cNvPr id="5" name="Footer Placeholder 4">
            <a:extLst>
              <a:ext uri="{FF2B5EF4-FFF2-40B4-BE49-F238E27FC236}">
                <a16:creationId xmlns:a16="http://schemas.microsoft.com/office/drawing/2014/main" id="{0FB5356F-2DD7-4F8A-BCE1-09381FFE7E03}"/>
              </a:ext>
            </a:extLst>
          </p:cNvPr>
          <p:cNvSpPr>
            <a:spLocks noGrp="1"/>
          </p:cNvSpPr>
          <p:nvPr>
            <p:ph type="ftr" sz="quarter" idx="11"/>
          </p:nvPr>
        </p:nvSpPr>
        <p:spPr/>
        <p:txBody>
          <a:bodyPr/>
          <a:lstStyle/>
          <a:p>
            <a:r>
              <a:rPr lang="en-US" noProof="0"/>
              <a:t>Hella Gutmann  |  Name </a:t>
            </a:r>
          </a:p>
        </p:txBody>
      </p:sp>
      <p:sp>
        <p:nvSpPr>
          <p:cNvPr id="6" name="Slide Number Placeholder 5">
            <a:extLst>
              <a:ext uri="{FF2B5EF4-FFF2-40B4-BE49-F238E27FC236}">
                <a16:creationId xmlns:a16="http://schemas.microsoft.com/office/drawing/2014/main" id="{B1B981DE-F629-44B2-9EC1-ED53E2D1F02E}"/>
              </a:ext>
            </a:extLst>
          </p:cNvPr>
          <p:cNvSpPr>
            <a:spLocks noGrp="1"/>
          </p:cNvSpPr>
          <p:nvPr>
            <p:ph type="sldNum" sz="quarter" idx="12"/>
          </p:nvPr>
        </p:nvSpPr>
        <p:spPr/>
        <p:txBody>
          <a:bodyPr/>
          <a:lstStyle/>
          <a:p>
            <a:fld id="{CB79EAA0-2A0C-40D4-B3F7-D2C6F6B35D88}" type="slidenum">
              <a:rPr lang="en-US" noProof="0" smtClean="0"/>
              <a:pPr/>
              <a:t>12</a:t>
            </a:fld>
            <a:endParaRPr lang="en-US" noProof="0"/>
          </a:p>
        </p:txBody>
      </p:sp>
      <p:sp>
        <p:nvSpPr>
          <p:cNvPr id="11" name="Text Placeholder 10">
            <a:extLst>
              <a:ext uri="{FF2B5EF4-FFF2-40B4-BE49-F238E27FC236}">
                <a16:creationId xmlns:a16="http://schemas.microsoft.com/office/drawing/2014/main" id="{FCD84B27-C73F-4958-85A2-09754D9949A0}"/>
              </a:ext>
            </a:extLst>
          </p:cNvPr>
          <p:cNvSpPr>
            <a:spLocks noGrp="1"/>
          </p:cNvSpPr>
          <p:nvPr>
            <p:ph type="body" sz="quarter" idx="14"/>
          </p:nvPr>
        </p:nvSpPr>
        <p:spPr/>
        <p:txBody>
          <a:bodyPr/>
          <a:lstStyle/>
          <a:p>
            <a:r>
              <a:rPr lang="en-US" dirty="0"/>
              <a:t>Marius Gardum</a:t>
            </a:r>
          </a:p>
        </p:txBody>
      </p:sp>
      <p:sp>
        <p:nvSpPr>
          <p:cNvPr id="7" name="Tekstfelt 6">
            <a:extLst>
              <a:ext uri="{FF2B5EF4-FFF2-40B4-BE49-F238E27FC236}">
                <a16:creationId xmlns:a16="http://schemas.microsoft.com/office/drawing/2014/main" id="{25A44E9C-6C59-42F8-976D-D278B619B408}"/>
              </a:ext>
            </a:extLst>
          </p:cNvPr>
          <p:cNvSpPr txBox="1"/>
          <p:nvPr/>
        </p:nvSpPr>
        <p:spPr>
          <a:xfrm>
            <a:off x="3387883" y="467217"/>
            <a:ext cx="4644363" cy="743350"/>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2400" dirty="0" err="1">
                <a:solidFill>
                  <a:schemeClr val="accent5"/>
                </a:solidFill>
              </a:rPr>
              <a:t>C</a:t>
            </a:r>
            <a:r>
              <a:rPr lang="da-DK" sz="2400" dirty="0" err="1">
                <a:solidFill>
                  <a:schemeClr val="bg1"/>
                </a:solidFill>
              </a:rPr>
              <a:t>yber</a:t>
            </a:r>
            <a:r>
              <a:rPr lang="da-DK" sz="2400" dirty="0">
                <a:solidFill>
                  <a:schemeClr val="bg1"/>
                </a:solidFill>
              </a:rPr>
              <a:t> </a:t>
            </a:r>
            <a:r>
              <a:rPr lang="da-DK" sz="2400" dirty="0">
                <a:solidFill>
                  <a:schemeClr val="accent5"/>
                </a:solidFill>
              </a:rPr>
              <a:t>S</a:t>
            </a:r>
            <a:r>
              <a:rPr lang="da-DK" sz="2400" dirty="0">
                <a:solidFill>
                  <a:schemeClr val="bg1"/>
                </a:solidFill>
              </a:rPr>
              <a:t>ecurity </a:t>
            </a:r>
            <a:r>
              <a:rPr lang="da-DK" sz="2400" dirty="0">
                <a:solidFill>
                  <a:schemeClr val="accent5"/>
                </a:solidFill>
              </a:rPr>
              <a:t>M</a:t>
            </a:r>
            <a:r>
              <a:rPr lang="da-DK" sz="2400" dirty="0">
                <a:solidFill>
                  <a:schemeClr val="bg1"/>
                </a:solidFill>
              </a:rPr>
              <a:t>anagement </a:t>
            </a:r>
          </a:p>
        </p:txBody>
      </p:sp>
      <p:sp>
        <p:nvSpPr>
          <p:cNvPr id="3" name="Tekstfelt 2">
            <a:extLst>
              <a:ext uri="{FF2B5EF4-FFF2-40B4-BE49-F238E27FC236}">
                <a16:creationId xmlns:a16="http://schemas.microsoft.com/office/drawing/2014/main" id="{4F1F7F73-8289-4E2B-AEA9-12EF2AE62A16}"/>
              </a:ext>
            </a:extLst>
          </p:cNvPr>
          <p:cNvSpPr txBox="1"/>
          <p:nvPr/>
        </p:nvSpPr>
        <p:spPr>
          <a:xfrm>
            <a:off x="2539061" y="2183329"/>
            <a:ext cx="5651069" cy="1847880"/>
          </a:xfrm>
          <a:prstGeom prst="rect">
            <a:avLst/>
          </a:prstGeom>
          <a:noFill/>
        </p:spPr>
        <p:txBody>
          <a:bodyPr wrap="square" lIns="0" tIns="0" rIns="0" bIns="0" rtlCol="0">
            <a:noAutofit/>
          </a:bodyPr>
          <a:lstStyle/>
          <a:p>
            <a:pPr>
              <a:spcBef>
                <a:spcPts val="300"/>
              </a:spcBef>
              <a:spcAft>
                <a:spcPts val="300"/>
              </a:spcAft>
              <a:buClr>
                <a:schemeClr val="bg2"/>
              </a:buClr>
            </a:pPr>
            <a:endParaRPr lang="da-DK" sz="1200" b="1" u="sng" dirty="0">
              <a:solidFill>
                <a:schemeClr val="bg1"/>
              </a:solidFill>
            </a:endParaRPr>
          </a:p>
          <a:p>
            <a:pPr marL="0" indent="0" algn="ctr">
              <a:spcBef>
                <a:spcPts val="300"/>
              </a:spcBef>
              <a:spcAft>
                <a:spcPts val="300"/>
              </a:spcAft>
              <a:buClr>
                <a:schemeClr val="bg2"/>
              </a:buClr>
              <a:buFont typeface="Wingdings" panose="05000000000000000000" pitchFamily="2" charset="2"/>
              <a:buNone/>
            </a:pPr>
            <a:r>
              <a:rPr lang="da-DK" sz="2000" dirty="0">
                <a:solidFill>
                  <a:schemeClr val="bg1"/>
                </a:solidFill>
              </a:rPr>
              <a:t>Efter 1.Januar 2024 skal alle nye typegodkendte biler </a:t>
            </a:r>
          </a:p>
          <a:p>
            <a:pPr marL="0" indent="0" algn="ctr">
              <a:spcBef>
                <a:spcPts val="300"/>
              </a:spcBef>
              <a:spcAft>
                <a:spcPts val="300"/>
              </a:spcAft>
              <a:buClr>
                <a:schemeClr val="bg2"/>
              </a:buClr>
              <a:buFont typeface="Wingdings" panose="05000000000000000000" pitchFamily="2" charset="2"/>
              <a:buNone/>
            </a:pPr>
            <a:r>
              <a:rPr lang="da-DK" sz="2000" dirty="0">
                <a:solidFill>
                  <a:schemeClr val="bg1"/>
                </a:solidFill>
              </a:rPr>
              <a:t>-have firewall implementeret </a:t>
            </a:r>
          </a:p>
        </p:txBody>
      </p:sp>
    </p:spTree>
    <p:extLst>
      <p:ext uri="{BB962C8B-B14F-4D97-AF65-F5344CB8AC3E}">
        <p14:creationId xmlns:p14="http://schemas.microsoft.com/office/powerpoint/2010/main" val="35586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BA796753-8AA1-4DE7-AE1A-1EC2505341B9}"/>
              </a:ext>
            </a:extLst>
          </p:cNvPr>
          <p:cNvSpPr>
            <a:spLocks noGrp="1"/>
          </p:cNvSpPr>
          <p:nvPr>
            <p:ph type="subTitle" idx="1"/>
          </p:nvPr>
        </p:nvSpPr>
        <p:spPr>
          <a:xfrm>
            <a:off x="395288" y="2109410"/>
            <a:ext cx="1280433" cy="599922"/>
          </a:xfrm>
        </p:spPr>
        <p:txBody>
          <a:bodyPr/>
          <a:lstStyle/>
          <a:p>
            <a:r>
              <a:rPr lang="de-DE" dirty="0" err="1"/>
              <a:t>Hvad</a:t>
            </a:r>
            <a:r>
              <a:rPr lang="de-DE" dirty="0"/>
              <a:t> er CSM?</a:t>
            </a:r>
          </a:p>
          <a:p>
            <a:endParaRPr lang="en-US" dirty="0"/>
          </a:p>
        </p:txBody>
      </p:sp>
      <p:sp>
        <p:nvSpPr>
          <p:cNvPr id="5" name="Footer Placeholder 4">
            <a:extLst>
              <a:ext uri="{FF2B5EF4-FFF2-40B4-BE49-F238E27FC236}">
                <a16:creationId xmlns:a16="http://schemas.microsoft.com/office/drawing/2014/main" id="{0FB5356F-2DD7-4F8A-BCE1-09381FFE7E03}"/>
              </a:ext>
            </a:extLst>
          </p:cNvPr>
          <p:cNvSpPr>
            <a:spLocks noGrp="1"/>
          </p:cNvSpPr>
          <p:nvPr>
            <p:ph type="ftr" sz="quarter" idx="11"/>
          </p:nvPr>
        </p:nvSpPr>
        <p:spPr/>
        <p:txBody>
          <a:bodyPr/>
          <a:lstStyle/>
          <a:p>
            <a:r>
              <a:rPr lang="en-US" noProof="0"/>
              <a:t>Hella Gutmann  |  Name </a:t>
            </a:r>
          </a:p>
        </p:txBody>
      </p:sp>
      <p:sp>
        <p:nvSpPr>
          <p:cNvPr id="6" name="Slide Number Placeholder 5">
            <a:extLst>
              <a:ext uri="{FF2B5EF4-FFF2-40B4-BE49-F238E27FC236}">
                <a16:creationId xmlns:a16="http://schemas.microsoft.com/office/drawing/2014/main" id="{B1B981DE-F629-44B2-9EC1-ED53E2D1F02E}"/>
              </a:ext>
            </a:extLst>
          </p:cNvPr>
          <p:cNvSpPr>
            <a:spLocks noGrp="1"/>
          </p:cNvSpPr>
          <p:nvPr>
            <p:ph type="sldNum" sz="quarter" idx="12"/>
          </p:nvPr>
        </p:nvSpPr>
        <p:spPr/>
        <p:txBody>
          <a:bodyPr/>
          <a:lstStyle/>
          <a:p>
            <a:fld id="{CB79EAA0-2A0C-40D4-B3F7-D2C6F6B35D88}" type="slidenum">
              <a:rPr lang="en-US" noProof="0" smtClean="0"/>
              <a:pPr/>
              <a:t>13</a:t>
            </a:fld>
            <a:endParaRPr lang="en-US" noProof="0"/>
          </a:p>
        </p:txBody>
      </p:sp>
      <p:sp>
        <p:nvSpPr>
          <p:cNvPr id="11" name="Text Placeholder 10">
            <a:extLst>
              <a:ext uri="{FF2B5EF4-FFF2-40B4-BE49-F238E27FC236}">
                <a16:creationId xmlns:a16="http://schemas.microsoft.com/office/drawing/2014/main" id="{FCD84B27-C73F-4958-85A2-09754D9949A0}"/>
              </a:ext>
            </a:extLst>
          </p:cNvPr>
          <p:cNvSpPr>
            <a:spLocks noGrp="1"/>
          </p:cNvSpPr>
          <p:nvPr>
            <p:ph type="body" sz="quarter" idx="14"/>
          </p:nvPr>
        </p:nvSpPr>
        <p:spPr/>
        <p:txBody>
          <a:bodyPr/>
          <a:lstStyle/>
          <a:p>
            <a:r>
              <a:rPr lang="en-US" dirty="0"/>
              <a:t>Marius Gardum</a:t>
            </a:r>
          </a:p>
        </p:txBody>
      </p:sp>
      <p:sp>
        <p:nvSpPr>
          <p:cNvPr id="7" name="Tekstfelt 6">
            <a:extLst>
              <a:ext uri="{FF2B5EF4-FFF2-40B4-BE49-F238E27FC236}">
                <a16:creationId xmlns:a16="http://schemas.microsoft.com/office/drawing/2014/main" id="{25A44E9C-6C59-42F8-976D-D278B619B408}"/>
              </a:ext>
            </a:extLst>
          </p:cNvPr>
          <p:cNvSpPr txBox="1"/>
          <p:nvPr/>
        </p:nvSpPr>
        <p:spPr>
          <a:xfrm>
            <a:off x="3387883" y="467217"/>
            <a:ext cx="4644363" cy="743350"/>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2400" dirty="0" err="1">
                <a:solidFill>
                  <a:schemeClr val="bg1"/>
                </a:solidFill>
              </a:rPr>
              <a:t>Cyber</a:t>
            </a:r>
            <a:r>
              <a:rPr lang="da-DK" sz="2400" dirty="0">
                <a:solidFill>
                  <a:schemeClr val="bg1"/>
                </a:solidFill>
              </a:rPr>
              <a:t> Security Management </a:t>
            </a:r>
          </a:p>
        </p:txBody>
      </p:sp>
      <p:sp>
        <p:nvSpPr>
          <p:cNvPr id="2" name="Tekstfelt 1">
            <a:extLst>
              <a:ext uri="{FF2B5EF4-FFF2-40B4-BE49-F238E27FC236}">
                <a16:creationId xmlns:a16="http://schemas.microsoft.com/office/drawing/2014/main" id="{A663541A-F601-4D8B-9C0D-3C379A3887A5}"/>
              </a:ext>
            </a:extLst>
          </p:cNvPr>
          <p:cNvSpPr txBox="1"/>
          <p:nvPr/>
        </p:nvSpPr>
        <p:spPr>
          <a:xfrm>
            <a:off x="2628075" y="1402433"/>
            <a:ext cx="6163977" cy="2990557"/>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err="1">
                <a:solidFill>
                  <a:schemeClr val="bg1"/>
                </a:solidFill>
              </a:rPr>
              <a:t>Cyber</a:t>
            </a:r>
            <a:r>
              <a:rPr lang="da-DK" sz="1000" dirty="0">
                <a:solidFill>
                  <a:schemeClr val="bg1"/>
                </a:solidFill>
              </a:rPr>
              <a:t> Security Management:</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Det er vedtaget fra UN/FN regel 155 (United Nations) at alle biler skal være sikret mod </a:t>
            </a:r>
            <a:r>
              <a:rPr lang="da-DK" sz="1000" dirty="0" err="1">
                <a:solidFill>
                  <a:schemeClr val="bg1"/>
                </a:solidFill>
              </a:rPr>
              <a:t>Cyber</a:t>
            </a:r>
            <a:r>
              <a:rPr lang="da-DK" sz="1000" dirty="0">
                <a:solidFill>
                  <a:schemeClr val="bg1"/>
                </a:solidFill>
              </a:rPr>
              <a:t>-angreb</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Denne implementering af Firewall i bilerne skal ske inden for en kortere årrække for alle bilfabrikanter</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Biler kan hackes via:</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OBD-stikket &lt;- (Tester fabrikanterne har opgaven her)</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Infotainment </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Mobiltelefon</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Integreret </a:t>
            </a:r>
            <a:r>
              <a:rPr lang="da-DK" sz="1000" dirty="0" err="1">
                <a:solidFill>
                  <a:schemeClr val="bg1"/>
                </a:solidFill>
              </a:rPr>
              <a:t>Wifi</a:t>
            </a:r>
            <a:r>
              <a:rPr lang="da-DK" sz="1000" dirty="0">
                <a:solidFill>
                  <a:schemeClr val="bg1"/>
                </a:solidFill>
              </a:rPr>
              <a:t> i bilen</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TPMS systemerne</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-og andet eftermonteret udstyr tilkoblet CAN/LIN</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En del bilmodeller er allerede i dag sikret af en Firewall i bilen</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Selvom bilen er sikret med Firewall skal man kunne læse på systemerne</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Selvom bilerne er sikret med Firewall kan der være modeller der ikke giver adgang til at læse på systemerne</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		</a:t>
            </a:r>
            <a:endParaRPr lang="da-DK" sz="1000" dirty="0"/>
          </a:p>
        </p:txBody>
      </p:sp>
      <p:sp>
        <p:nvSpPr>
          <p:cNvPr id="3" name="Tekstfelt 2">
            <a:extLst>
              <a:ext uri="{FF2B5EF4-FFF2-40B4-BE49-F238E27FC236}">
                <a16:creationId xmlns:a16="http://schemas.microsoft.com/office/drawing/2014/main" id="{4F1F7F73-8289-4E2B-AEA9-12EF2AE62A16}"/>
              </a:ext>
            </a:extLst>
          </p:cNvPr>
          <p:cNvSpPr txBox="1"/>
          <p:nvPr/>
        </p:nvSpPr>
        <p:spPr>
          <a:xfrm>
            <a:off x="1756229" y="4594534"/>
            <a:ext cx="7291009" cy="478969"/>
          </a:xfrm>
          <a:prstGeom prst="rect">
            <a:avLst/>
          </a:prstGeom>
          <a:noFill/>
        </p:spPr>
        <p:txBody>
          <a:bodyPr wrap="square" lIns="0" tIns="0" rIns="0" bIns="0" rtlCol="0">
            <a:noAutofit/>
          </a:bodyPr>
          <a:lstStyle/>
          <a:p>
            <a:pPr>
              <a:spcBef>
                <a:spcPts val="300"/>
              </a:spcBef>
              <a:spcAft>
                <a:spcPts val="300"/>
              </a:spcAft>
              <a:buClr>
                <a:schemeClr val="bg2"/>
              </a:buClr>
            </a:pPr>
            <a:r>
              <a:rPr lang="da-DK" sz="1200" b="1" u="sng" dirty="0">
                <a:solidFill>
                  <a:schemeClr val="bg1"/>
                </a:solidFill>
              </a:rPr>
              <a:t>Hella-</a:t>
            </a:r>
            <a:r>
              <a:rPr lang="da-DK" sz="1200" b="1" u="sng" dirty="0" err="1">
                <a:solidFill>
                  <a:schemeClr val="bg1"/>
                </a:solidFill>
              </a:rPr>
              <a:t>Gutmann</a:t>
            </a:r>
            <a:r>
              <a:rPr lang="da-DK" sz="1200" b="1" u="sng" dirty="0">
                <a:solidFill>
                  <a:schemeClr val="bg1"/>
                </a:solidFill>
              </a:rPr>
              <a:t> har én løsning til alle bilfabrikanter der allerede nu har Firewall i nogle udvalgte modeller</a:t>
            </a:r>
          </a:p>
          <a:p>
            <a:pPr marL="0" indent="0" algn="l">
              <a:spcBef>
                <a:spcPts val="300"/>
              </a:spcBef>
              <a:spcAft>
                <a:spcPts val="300"/>
              </a:spcAft>
              <a:buClr>
                <a:schemeClr val="bg2"/>
              </a:buClr>
              <a:buFont typeface="Wingdings" panose="05000000000000000000" pitchFamily="2" charset="2"/>
              <a:buNone/>
            </a:pPr>
            <a:endParaRPr lang="da-DK" sz="1000" dirty="0" err="1"/>
          </a:p>
        </p:txBody>
      </p:sp>
    </p:spTree>
    <p:extLst>
      <p:ext uri="{BB962C8B-B14F-4D97-AF65-F5344CB8AC3E}">
        <p14:creationId xmlns:p14="http://schemas.microsoft.com/office/powerpoint/2010/main" val="20386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E1AA6DEB-CA88-4819-ADB3-F742E1D81419}"/>
              </a:ext>
            </a:extLst>
          </p:cNvPr>
          <p:cNvSpPr>
            <a:spLocks noGrp="1"/>
          </p:cNvSpPr>
          <p:nvPr>
            <p:ph type="pic" sz="quarter" idx="13"/>
          </p:nvPr>
        </p:nvSpPr>
        <p:spPr/>
      </p:sp>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584770"/>
            <a:ext cx="2979616" cy="348006"/>
          </a:xfrm>
        </p:spPr>
        <p:txBody>
          <a:bodyPr/>
          <a:lstStyle/>
          <a:p>
            <a:r>
              <a:rPr lang="en-US" sz="1600" dirty="0"/>
              <a:t>CSM </a:t>
            </a:r>
            <a:r>
              <a:rPr lang="en-US" sz="1200" dirty="0"/>
              <a:t>(</a:t>
            </a:r>
            <a:r>
              <a:rPr lang="en-US" sz="1200" dirty="0" err="1"/>
              <a:t>Hvad</a:t>
            </a:r>
            <a:r>
              <a:rPr lang="en-US" sz="1200" dirty="0"/>
              <a:t>? -</a:t>
            </a:r>
            <a:r>
              <a:rPr lang="en-US" sz="1200" dirty="0" err="1"/>
              <a:t>nødvendig</a:t>
            </a:r>
            <a:r>
              <a:rPr lang="en-US" sz="1200" dirty="0"/>
              <a:t> </a:t>
            </a:r>
            <a:r>
              <a:rPr lang="en-US" sz="1200" dirty="0" err="1"/>
              <a:t>registrering</a:t>
            </a:r>
            <a:r>
              <a:rPr lang="en-US" sz="1200" dirty="0"/>
              <a:t>?)</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14</a:t>
            </a:fld>
            <a:endParaRPr lang="en-US" noProof="0"/>
          </a:p>
        </p:txBody>
      </p:sp>
      <p:sp>
        <p:nvSpPr>
          <p:cNvPr id="10" name="Pladsholder til SmartArt 9">
            <a:extLst>
              <a:ext uri="{FF2B5EF4-FFF2-40B4-BE49-F238E27FC236}">
                <a16:creationId xmlns:a16="http://schemas.microsoft.com/office/drawing/2014/main" id="{45216592-B4C2-4D7B-BA62-4FFB95FB2389}"/>
              </a:ext>
            </a:extLst>
          </p:cNvPr>
          <p:cNvSpPr>
            <a:spLocks noGrp="1"/>
          </p:cNvSpPr>
          <p:nvPr>
            <p:ph type="dgm" sz="quarter" idx="16"/>
          </p:nvPr>
        </p:nvSpPr>
        <p:spPr/>
      </p:sp>
      <p:pic>
        <p:nvPicPr>
          <p:cNvPr id="31" name="Billede 30">
            <a:extLst>
              <a:ext uri="{FF2B5EF4-FFF2-40B4-BE49-F238E27FC236}">
                <a16:creationId xmlns:a16="http://schemas.microsoft.com/office/drawing/2014/main" id="{88357AB6-B8C9-4F7E-9DC8-81581D7E2DC1}"/>
              </a:ext>
            </a:extLst>
          </p:cNvPr>
          <p:cNvPicPr>
            <a:picLocks noChangeAspect="1"/>
          </p:cNvPicPr>
          <p:nvPr/>
        </p:nvPicPr>
        <p:blipFill>
          <a:blip r:embed="rId3"/>
          <a:stretch>
            <a:fillRect/>
          </a:stretch>
        </p:blipFill>
        <p:spPr>
          <a:xfrm>
            <a:off x="395288" y="1398549"/>
            <a:ext cx="3735958" cy="3160181"/>
          </a:xfrm>
          <a:prstGeom prst="rect">
            <a:avLst/>
          </a:prstGeom>
        </p:spPr>
      </p:pic>
      <p:pic>
        <p:nvPicPr>
          <p:cNvPr id="33" name="Billede 32">
            <a:extLst>
              <a:ext uri="{FF2B5EF4-FFF2-40B4-BE49-F238E27FC236}">
                <a16:creationId xmlns:a16="http://schemas.microsoft.com/office/drawing/2014/main" id="{87E85D23-A64D-44FD-9CB0-433D8D8F2CA6}"/>
              </a:ext>
            </a:extLst>
          </p:cNvPr>
          <p:cNvPicPr>
            <a:picLocks noChangeAspect="1"/>
          </p:cNvPicPr>
          <p:nvPr/>
        </p:nvPicPr>
        <p:blipFill>
          <a:blip r:embed="rId4"/>
          <a:stretch>
            <a:fillRect/>
          </a:stretch>
        </p:blipFill>
        <p:spPr>
          <a:xfrm>
            <a:off x="4861411" y="1398550"/>
            <a:ext cx="3887301" cy="3165132"/>
          </a:xfrm>
          <a:prstGeom prst="rect">
            <a:avLst/>
          </a:prstGeom>
        </p:spPr>
      </p:pic>
      <p:cxnSp>
        <p:nvCxnSpPr>
          <p:cNvPr id="12" name="Lige forbindelse 11">
            <a:extLst>
              <a:ext uri="{FF2B5EF4-FFF2-40B4-BE49-F238E27FC236}">
                <a16:creationId xmlns:a16="http://schemas.microsoft.com/office/drawing/2014/main" id="{0A29BA14-175F-4119-8430-95CB8CA716EA}"/>
              </a:ext>
            </a:extLst>
          </p:cNvPr>
          <p:cNvCxnSpPr/>
          <p:nvPr/>
        </p:nvCxnSpPr>
        <p:spPr>
          <a:xfrm>
            <a:off x="4966705" y="3526032"/>
            <a:ext cx="1605133" cy="940714"/>
          </a:xfrm>
          <a:prstGeom prst="line">
            <a:avLst/>
          </a:prstGeom>
          <a:ln/>
        </p:spPr>
        <p:style>
          <a:lnRef idx="3">
            <a:schemeClr val="accent5"/>
          </a:lnRef>
          <a:fillRef idx="0">
            <a:schemeClr val="accent5"/>
          </a:fillRef>
          <a:effectRef idx="2">
            <a:schemeClr val="accent5"/>
          </a:effectRef>
          <a:fontRef idx="minor">
            <a:schemeClr val="tx1"/>
          </a:fontRef>
        </p:style>
      </p:cxnSp>
      <p:sp>
        <p:nvSpPr>
          <p:cNvPr id="2" name="Tekstfelt 1">
            <a:extLst>
              <a:ext uri="{FF2B5EF4-FFF2-40B4-BE49-F238E27FC236}">
                <a16:creationId xmlns:a16="http://schemas.microsoft.com/office/drawing/2014/main" id="{3F3712E9-08E1-4BCA-8064-59B4929FCACD}"/>
              </a:ext>
            </a:extLst>
          </p:cNvPr>
          <p:cNvSpPr txBox="1"/>
          <p:nvPr/>
        </p:nvSpPr>
        <p:spPr>
          <a:xfrm>
            <a:off x="4903810" y="2751859"/>
            <a:ext cx="1390552" cy="149795"/>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rgbClr val="FF0000"/>
                </a:solidFill>
              </a:rPr>
              <a:t>Firewall / Secure gate </a:t>
            </a:r>
            <a:r>
              <a:rPr lang="da-DK" sz="1000" dirty="0" err="1">
                <a:solidFill>
                  <a:srgbClr val="FF0000"/>
                </a:solidFill>
              </a:rPr>
              <a:t>way</a:t>
            </a:r>
            <a:endParaRPr lang="da-DK" sz="1000" dirty="0">
              <a:solidFill>
                <a:srgbClr val="FF0000"/>
              </a:solidFill>
            </a:endParaRPr>
          </a:p>
        </p:txBody>
      </p:sp>
      <p:sp>
        <p:nvSpPr>
          <p:cNvPr id="5" name="Pil: nedad 4">
            <a:extLst>
              <a:ext uri="{FF2B5EF4-FFF2-40B4-BE49-F238E27FC236}">
                <a16:creationId xmlns:a16="http://schemas.microsoft.com/office/drawing/2014/main" id="{642FE228-B444-4688-A248-DFDA3F019A34}"/>
              </a:ext>
            </a:extLst>
          </p:cNvPr>
          <p:cNvSpPr/>
          <p:nvPr/>
        </p:nvSpPr>
        <p:spPr>
          <a:xfrm>
            <a:off x="5012756" y="2956663"/>
            <a:ext cx="120463" cy="476056"/>
          </a:xfrm>
          <a:prstGeom prst="down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l">
              <a:spcBef>
                <a:spcPts val="300"/>
              </a:spcBef>
              <a:spcAft>
                <a:spcPts val="300"/>
              </a:spcAft>
            </a:pPr>
            <a:endParaRPr lang="da-DK" sz="1200" dirty="0" err="1">
              <a:latin typeface="+mj-lt"/>
            </a:endParaRPr>
          </a:p>
        </p:txBody>
      </p:sp>
    </p:spTree>
    <p:extLst>
      <p:ext uri="{BB962C8B-B14F-4D97-AF65-F5344CB8AC3E}">
        <p14:creationId xmlns:p14="http://schemas.microsoft.com/office/powerpoint/2010/main" val="299731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E1AA6DEB-CA88-4819-ADB3-F742E1D81419}"/>
              </a:ext>
            </a:extLst>
          </p:cNvPr>
          <p:cNvSpPr>
            <a:spLocks noGrp="1"/>
          </p:cNvSpPr>
          <p:nvPr>
            <p:ph type="pic" sz="quarter" idx="13"/>
          </p:nvPr>
        </p:nvSpPr>
        <p:spPr/>
      </p:sp>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584770"/>
            <a:ext cx="2979616" cy="348006"/>
          </a:xfrm>
        </p:spPr>
        <p:txBody>
          <a:bodyPr/>
          <a:lstStyle/>
          <a:p>
            <a:r>
              <a:rPr lang="en-US" sz="1600" dirty="0"/>
              <a:t>CSM </a:t>
            </a:r>
            <a:r>
              <a:rPr lang="en-US" sz="1200" dirty="0"/>
              <a:t>(</a:t>
            </a:r>
            <a:r>
              <a:rPr lang="en-US" sz="1200" dirty="0" err="1"/>
              <a:t>Hvad</a:t>
            </a:r>
            <a:r>
              <a:rPr lang="en-US" sz="1200" dirty="0"/>
              <a:t>? -</a:t>
            </a:r>
            <a:r>
              <a:rPr lang="en-US" sz="1200" dirty="0" err="1"/>
              <a:t>nødvendig</a:t>
            </a:r>
            <a:r>
              <a:rPr lang="en-US" sz="1200" dirty="0"/>
              <a:t> </a:t>
            </a:r>
            <a:r>
              <a:rPr lang="en-US" sz="1200" dirty="0" err="1"/>
              <a:t>registrering</a:t>
            </a:r>
            <a:r>
              <a:rPr lang="en-US" sz="1200" dirty="0"/>
              <a:t>?)</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15</a:t>
            </a:fld>
            <a:endParaRPr lang="en-US" noProof="0"/>
          </a:p>
        </p:txBody>
      </p:sp>
      <p:sp>
        <p:nvSpPr>
          <p:cNvPr id="10" name="Pladsholder til SmartArt 9">
            <a:extLst>
              <a:ext uri="{FF2B5EF4-FFF2-40B4-BE49-F238E27FC236}">
                <a16:creationId xmlns:a16="http://schemas.microsoft.com/office/drawing/2014/main" id="{45216592-B4C2-4D7B-BA62-4FFB95FB2389}"/>
              </a:ext>
            </a:extLst>
          </p:cNvPr>
          <p:cNvSpPr>
            <a:spLocks noGrp="1"/>
          </p:cNvSpPr>
          <p:nvPr>
            <p:ph type="dgm" sz="quarter" idx="16"/>
          </p:nvPr>
        </p:nvSpPr>
        <p:spPr/>
      </p:sp>
      <p:pic>
        <p:nvPicPr>
          <p:cNvPr id="31" name="Billede 30">
            <a:extLst>
              <a:ext uri="{FF2B5EF4-FFF2-40B4-BE49-F238E27FC236}">
                <a16:creationId xmlns:a16="http://schemas.microsoft.com/office/drawing/2014/main" id="{88357AB6-B8C9-4F7E-9DC8-81581D7E2DC1}"/>
              </a:ext>
            </a:extLst>
          </p:cNvPr>
          <p:cNvPicPr>
            <a:picLocks noChangeAspect="1"/>
          </p:cNvPicPr>
          <p:nvPr/>
        </p:nvPicPr>
        <p:blipFill>
          <a:blip r:embed="rId3"/>
          <a:stretch>
            <a:fillRect/>
          </a:stretch>
        </p:blipFill>
        <p:spPr>
          <a:xfrm>
            <a:off x="395288" y="1398549"/>
            <a:ext cx="3735958" cy="3160181"/>
          </a:xfrm>
          <a:prstGeom prst="rect">
            <a:avLst/>
          </a:prstGeom>
        </p:spPr>
      </p:pic>
      <p:pic>
        <p:nvPicPr>
          <p:cNvPr id="33" name="Billede 32">
            <a:extLst>
              <a:ext uri="{FF2B5EF4-FFF2-40B4-BE49-F238E27FC236}">
                <a16:creationId xmlns:a16="http://schemas.microsoft.com/office/drawing/2014/main" id="{87E85D23-A64D-44FD-9CB0-433D8D8F2CA6}"/>
              </a:ext>
            </a:extLst>
          </p:cNvPr>
          <p:cNvPicPr>
            <a:picLocks noChangeAspect="1"/>
          </p:cNvPicPr>
          <p:nvPr/>
        </p:nvPicPr>
        <p:blipFill>
          <a:blip r:embed="rId4"/>
          <a:stretch>
            <a:fillRect/>
          </a:stretch>
        </p:blipFill>
        <p:spPr>
          <a:xfrm>
            <a:off x="4859826" y="1398549"/>
            <a:ext cx="3887301" cy="3165132"/>
          </a:xfrm>
          <a:prstGeom prst="rect">
            <a:avLst/>
          </a:prstGeom>
        </p:spPr>
      </p:pic>
      <p:cxnSp>
        <p:nvCxnSpPr>
          <p:cNvPr id="12" name="Lige forbindelse 11">
            <a:extLst>
              <a:ext uri="{FF2B5EF4-FFF2-40B4-BE49-F238E27FC236}">
                <a16:creationId xmlns:a16="http://schemas.microsoft.com/office/drawing/2014/main" id="{0A29BA14-175F-4119-8430-95CB8CA716EA}"/>
              </a:ext>
            </a:extLst>
          </p:cNvPr>
          <p:cNvCxnSpPr/>
          <p:nvPr/>
        </p:nvCxnSpPr>
        <p:spPr>
          <a:xfrm>
            <a:off x="4966705" y="3526032"/>
            <a:ext cx="1605133" cy="940714"/>
          </a:xfrm>
          <a:prstGeom prst="line">
            <a:avLst/>
          </a:prstGeom>
          <a:ln>
            <a:solidFill>
              <a:schemeClr val="tx2"/>
            </a:solidFill>
          </a:ln>
        </p:spPr>
        <p:style>
          <a:lnRef idx="3">
            <a:schemeClr val="accent5"/>
          </a:lnRef>
          <a:fillRef idx="0">
            <a:schemeClr val="accent5"/>
          </a:fillRef>
          <a:effectRef idx="2">
            <a:schemeClr val="accent5"/>
          </a:effectRef>
          <a:fontRef idx="minor">
            <a:schemeClr val="tx1"/>
          </a:fontRef>
        </p:style>
      </p:cxnSp>
      <p:sp>
        <p:nvSpPr>
          <p:cNvPr id="2" name="Tekstfelt 1">
            <a:extLst>
              <a:ext uri="{FF2B5EF4-FFF2-40B4-BE49-F238E27FC236}">
                <a16:creationId xmlns:a16="http://schemas.microsoft.com/office/drawing/2014/main" id="{3F3712E9-08E1-4BCA-8064-59B4929FCACD}"/>
              </a:ext>
            </a:extLst>
          </p:cNvPr>
          <p:cNvSpPr txBox="1"/>
          <p:nvPr/>
        </p:nvSpPr>
        <p:spPr>
          <a:xfrm>
            <a:off x="4903810" y="2751859"/>
            <a:ext cx="1390552" cy="149795"/>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chemeClr val="bg2"/>
                </a:solidFill>
              </a:rPr>
              <a:t>Firewall / Secure gate </a:t>
            </a:r>
            <a:r>
              <a:rPr lang="da-DK" sz="1000" dirty="0" err="1">
                <a:solidFill>
                  <a:schemeClr val="bg2"/>
                </a:solidFill>
              </a:rPr>
              <a:t>way</a:t>
            </a:r>
            <a:endParaRPr lang="da-DK" sz="1000" dirty="0">
              <a:solidFill>
                <a:schemeClr val="bg2"/>
              </a:solidFill>
            </a:endParaRPr>
          </a:p>
        </p:txBody>
      </p:sp>
      <p:sp>
        <p:nvSpPr>
          <p:cNvPr id="5" name="Pil: nedad 4">
            <a:extLst>
              <a:ext uri="{FF2B5EF4-FFF2-40B4-BE49-F238E27FC236}">
                <a16:creationId xmlns:a16="http://schemas.microsoft.com/office/drawing/2014/main" id="{642FE228-B444-4688-A248-DFDA3F019A34}"/>
              </a:ext>
            </a:extLst>
          </p:cNvPr>
          <p:cNvSpPr/>
          <p:nvPr/>
        </p:nvSpPr>
        <p:spPr>
          <a:xfrm>
            <a:off x="5012756" y="2956663"/>
            <a:ext cx="120463" cy="476056"/>
          </a:xfrm>
          <a:prstGeom prst="down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l">
              <a:spcBef>
                <a:spcPts val="300"/>
              </a:spcBef>
              <a:spcAft>
                <a:spcPts val="300"/>
              </a:spcAft>
            </a:pPr>
            <a:endParaRPr lang="da-DK" sz="1200" dirty="0" err="1">
              <a:latin typeface="+mj-lt"/>
            </a:endParaRPr>
          </a:p>
        </p:txBody>
      </p:sp>
    </p:spTree>
    <p:extLst>
      <p:ext uri="{BB962C8B-B14F-4D97-AF65-F5344CB8AC3E}">
        <p14:creationId xmlns:p14="http://schemas.microsoft.com/office/powerpoint/2010/main" val="119177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dsholder til billede 14">
            <a:extLst>
              <a:ext uri="{FF2B5EF4-FFF2-40B4-BE49-F238E27FC236}">
                <a16:creationId xmlns:a16="http://schemas.microsoft.com/office/drawing/2014/main" id="{8C3CFBA1-CAE9-4CEA-8E34-AC9509C18DDA}"/>
              </a:ext>
            </a:extLst>
          </p:cNvPr>
          <p:cNvPicPr>
            <a:picLocks noGrp="1" noChangeAspect="1"/>
          </p:cNvPicPr>
          <p:nvPr>
            <p:ph type="pic" sz="quarter" idx="13"/>
          </p:nvPr>
        </p:nvPicPr>
        <p:blipFill rotWithShape="1">
          <a:blip r:embed="rId3"/>
          <a:srcRect t="22421" b="22421"/>
          <a:stretch/>
        </p:blipFill>
        <p:spPr>
          <a:xfrm>
            <a:off x="6965749" y="953848"/>
            <a:ext cx="715959" cy="402727"/>
          </a:xfrm>
        </p:spPr>
      </p:pic>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23147" y="534197"/>
            <a:ext cx="1649124" cy="286450"/>
          </a:xfrm>
        </p:spPr>
        <p:txBody>
          <a:bodyPr/>
          <a:lstStyle/>
          <a:p>
            <a:r>
              <a:rPr lang="en-US" sz="1200" dirty="0"/>
              <a:t>CSM (</a:t>
            </a:r>
            <a:r>
              <a:rPr lang="en-US" sz="1200" dirty="0" err="1"/>
              <a:t>Hvordan</a:t>
            </a:r>
            <a:r>
              <a:rPr lang="en-US" sz="1200" dirty="0"/>
              <a:t>?)</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16</a:t>
            </a:fld>
            <a:endParaRPr lang="en-US" noProof="0"/>
          </a:p>
        </p:txBody>
      </p:sp>
      <p:sp>
        <p:nvSpPr>
          <p:cNvPr id="7" name="Pladsholder til SmartArt 6">
            <a:extLst>
              <a:ext uri="{FF2B5EF4-FFF2-40B4-BE49-F238E27FC236}">
                <a16:creationId xmlns:a16="http://schemas.microsoft.com/office/drawing/2014/main" id="{DC3F9203-9BA7-4F4E-8C02-38E999A6DC16}"/>
              </a:ext>
            </a:extLst>
          </p:cNvPr>
          <p:cNvSpPr>
            <a:spLocks noGrp="1"/>
          </p:cNvSpPr>
          <p:nvPr>
            <p:ph type="dgm" sz="quarter" idx="16"/>
          </p:nvPr>
        </p:nvSpPr>
        <p:spPr/>
      </p:sp>
      <p:pic>
        <p:nvPicPr>
          <p:cNvPr id="10" name="Billede 9">
            <a:extLst>
              <a:ext uri="{FF2B5EF4-FFF2-40B4-BE49-F238E27FC236}">
                <a16:creationId xmlns:a16="http://schemas.microsoft.com/office/drawing/2014/main" id="{806E0ECD-5B09-4560-AE6D-3F595BE48197}"/>
              </a:ext>
            </a:extLst>
          </p:cNvPr>
          <p:cNvPicPr>
            <a:picLocks noChangeAspect="1"/>
          </p:cNvPicPr>
          <p:nvPr/>
        </p:nvPicPr>
        <p:blipFill>
          <a:blip r:embed="rId4"/>
          <a:stretch>
            <a:fillRect/>
          </a:stretch>
        </p:blipFill>
        <p:spPr>
          <a:xfrm>
            <a:off x="6316546" y="1413585"/>
            <a:ext cx="2014363" cy="617048"/>
          </a:xfrm>
          <a:prstGeom prst="rect">
            <a:avLst/>
          </a:prstGeom>
        </p:spPr>
      </p:pic>
      <p:sp>
        <p:nvSpPr>
          <p:cNvPr id="11" name="Tekstfelt 10">
            <a:extLst>
              <a:ext uri="{FF2B5EF4-FFF2-40B4-BE49-F238E27FC236}">
                <a16:creationId xmlns:a16="http://schemas.microsoft.com/office/drawing/2014/main" id="{9A06B6C4-161C-4ABE-B3E6-4D52E6796A22}"/>
              </a:ext>
            </a:extLst>
          </p:cNvPr>
          <p:cNvSpPr txBox="1"/>
          <p:nvPr/>
        </p:nvSpPr>
        <p:spPr>
          <a:xfrm>
            <a:off x="6316546" y="2191012"/>
            <a:ext cx="2110814" cy="2044644"/>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err="1">
                <a:solidFill>
                  <a:schemeClr val="bg1"/>
                </a:solidFill>
              </a:rPr>
              <a:t>IDnow</a:t>
            </a:r>
            <a:r>
              <a:rPr lang="da-DK" sz="1000" dirty="0">
                <a:solidFill>
                  <a:schemeClr val="bg1"/>
                </a:solidFill>
              </a:rPr>
              <a:t> bruges </a:t>
            </a:r>
            <a:r>
              <a:rPr lang="da-DK" sz="1000" dirty="0" err="1">
                <a:solidFill>
                  <a:schemeClr val="bg1"/>
                </a:solidFill>
              </a:rPr>
              <a:t>bla</a:t>
            </a:r>
            <a:r>
              <a:rPr lang="da-DK" sz="1000" dirty="0">
                <a:solidFill>
                  <a:schemeClr val="bg1"/>
                </a:solidFill>
              </a:rPr>
              <a:t>. af BMW og Mercedes  Worldwide. </a:t>
            </a:r>
          </a:p>
          <a:p>
            <a:pPr marL="0" indent="0" algn="l">
              <a:spcBef>
                <a:spcPts val="300"/>
              </a:spcBef>
              <a:spcAft>
                <a:spcPts val="300"/>
              </a:spcAft>
              <a:buClr>
                <a:schemeClr val="bg2"/>
              </a:buClr>
              <a:buFont typeface="Wingdings" panose="05000000000000000000" pitchFamily="2" charset="2"/>
              <a:buNone/>
            </a:pPr>
            <a:r>
              <a:rPr lang="da-DK" sz="1000" dirty="0" err="1">
                <a:solidFill>
                  <a:schemeClr val="bg1"/>
                </a:solidFill>
              </a:rPr>
              <a:t>IDnow</a:t>
            </a:r>
            <a:r>
              <a:rPr lang="da-DK" sz="1000" dirty="0">
                <a:solidFill>
                  <a:schemeClr val="bg1"/>
                </a:solidFill>
              </a:rPr>
              <a:t> appen er personlig og har derfor intet med værkstedet eller Hella-</a:t>
            </a:r>
            <a:r>
              <a:rPr lang="da-DK" sz="1000" dirty="0" err="1">
                <a:solidFill>
                  <a:schemeClr val="bg1"/>
                </a:solidFill>
              </a:rPr>
              <a:t>Gutmann</a:t>
            </a:r>
            <a:r>
              <a:rPr lang="da-DK" sz="1000" dirty="0">
                <a:solidFill>
                  <a:schemeClr val="bg1"/>
                </a:solidFill>
              </a:rPr>
              <a:t> at gøre.</a:t>
            </a: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Dine data i </a:t>
            </a:r>
            <a:r>
              <a:rPr lang="da-DK" sz="1000" dirty="0" err="1">
                <a:solidFill>
                  <a:schemeClr val="bg1"/>
                </a:solidFill>
              </a:rPr>
              <a:t>IDnow</a:t>
            </a:r>
            <a:r>
              <a:rPr lang="da-DK" sz="1000" dirty="0">
                <a:solidFill>
                  <a:schemeClr val="bg1"/>
                </a:solidFill>
              </a:rPr>
              <a:t> kan kun hentes af Bilfabrikanterne og dig selv. </a:t>
            </a:r>
          </a:p>
          <a:p>
            <a:pPr marL="0" indent="0" algn="l">
              <a:spcBef>
                <a:spcPts val="300"/>
              </a:spcBef>
              <a:spcAft>
                <a:spcPts val="300"/>
              </a:spcAft>
              <a:buClr>
                <a:schemeClr val="bg2"/>
              </a:buClr>
              <a:buFont typeface="Wingdings" panose="05000000000000000000" pitchFamily="2" charset="2"/>
              <a:buNone/>
            </a:pPr>
            <a:r>
              <a:rPr lang="da-DK" sz="1000" dirty="0" err="1">
                <a:solidFill>
                  <a:schemeClr val="bg1"/>
                </a:solidFill>
              </a:rPr>
              <a:t>IDnow</a:t>
            </a:r>
            <a:r>
              <a:rPr lang="da-DK" sz="1000" dirty="0">
                <a:solidFill>
                  <a:schemeClr val="bg1"/>
                </a:solidFill>
              </a:rPr>
              <a:t> er underlagt alle regler om GDPR.</a:t>
            </a:r>
          </a:p>
          <a:p>
            <a:pPr marL="0" indent="0" algn="l">
              <a:spcBef>
                <a:spcPts val="300"/>
              </a:spcBef>
              <a:spcAft>
                <a:spcPts val="300"/>
              </a:spcAft>
              <a:buClr>
                <a:schemeClr val="bg2"/>
              </a:buClr>
              <a:buFont typeface="Wingdings" panose="05000000000000000000" pitchFamily="2" charset="2"/>
              <a:buNone/>
            </a:pPr>
            <a:endParaRPr lang="da-DK" sz="1000" dirty="0">
              <a:solidFill>
                <a:schemeClr val="bg1"/>
              </a:solidFill>
            </a:endParaRPr>
          </a:p>
        </p:txBody>
      </p:sp>
      <p:pic>
        <p:nvPicPr>
          <p:cNvPr id="6" name="Billede 5">
            <a:extLst>
              <a:ext uri="{FF2B5EF4-FFF2-40B4-BE49-F238E27FC236}">
                <a16:creationId xmlns:a16="http://schemas.microsoft.com/office/drawing/2014/main" id="{6696DCAD-6B98-4769-A1C4-1C782B9C50EE}"/>
              </a:ext>
            </a:extLst>
          </p:cNvPr>
          <p:cNvPicPr>
            <a:picLocks noChangeAspect="1"/>
          </p:cNvPicPr>
          <p:nvPr/>
        </p:nvPicPr>
        <p:blipFill>
          <a:blip r:embed="rId5"/>
          <a:stretch>
            <a:fillRect/>
          </a:stretch>
        </p:blipFill>
        <p:spPr>
          <a:xfrm>
            <a:off x="423147" y="1126886"/>
            <a:ext cx="5076430" cy="3072744"/>
          </a:xfrm>
          <a:prstGeom prst="rect">
            <a:avLst/>
          </a:prstGeom>
        </p:spPr>
      </p:pic>
      <p:sp>
        <p:nvSpPr>
          <p:cNvPr id="13" name="Tekstfelt 12">
            <a:extLst>
              <a:ext uri="{FF2B5EF4-FFF2-40B4-BE49-F238E27FC236}">
                <a16:creationId xmlns:a16="http://schemas.microsoft.com/office/drawing/2014/main" id="{40C9B72E-A77C-4353-8C52-F42A04E3AB59}"/>
              </a:ext>
            </a:extLst>
          </p:cNvPr>
          <p:cNvSpPr txBox="1"/>
          <p:nvPr/>
        </p:nvSpPr>
        <p:spPr>
          <a:xfrm>
            <a:off x="451841" y="4554215"/>
            <a:ext cx="5864705" cy="341172"/>
          </a:xfrm>
          <a:prstGeom prst="rect">
            <a:avLst/>
          </a:prstGeom>
          <a:noFill/>
        </p:spPr>
        <p:txBody>
          <a:bodyPr wrap="square" lIns="0" tIns="0" rIns="0" bIns="0" rtlCol="0">
            <a:noAutofit/>
          </a:bodyPr>
          <a:lstStyle/>
          <a:p>
            <a:pPr>
              <a:spcBef>
                <a:spcPts val="300"/>
              </a:spcBef>
              <a:spcAft>
                <a:spcPts val="300"/>
              </a:spcAft>
              <a:buClr>
                <a:schemeClr val="bg2"/>
              </a:buClr>
            </a:pPr>
            <a:r>
              <a:rPr lang="da-DK" sz="1000" dirty="0">
                <a:solidFill>
                  <a:schemeClr val="bg1"/>
                </a:solidFill>
              </a:rPr>
              <a:t>Disse findes 2 </a:t>
            </a:r>
            <a:r>
              <a:rPr lang="da-DK" sz="1000" dirty="0" err="1">
                <a:solidFill>
                  <a:schemeClr val="bg1"/>
                </a:solidFill>
              </a:rPr>
              <a:t>stk</a:t>
            </a:r>
            <a:r>
              <a:rPr lang="da-DK" sz="1000" dirty="0">
                <a:solidFill>
                  <a:schemeClr val="bg1"/>
                </a:solidFill>
              </a:rPr>
              <a:t> guide-videoer på vores </a:t>
            </a:r>
            <a:r>
              <a:rPr lang="da-DK" sz="1000" dirty="0" err="1">
                <a:solidFill>
                  <a:schemeClr val="bg1"/>
                </a:solidFill>
              </a:rPr>
              <a:t>youtube</a:t>
            </a:r>
            <a:r>
              <a:rPr lang="da-DK" sz="1000" dirty="0">
                <a:solidFill>
                  <a:schemeClr val="bg1"/>
                </a:solidFill>
              </a:rPr>
              <a:t>-kanal </a:t>
            </a:r>
            <a:r>
              <a:rPr lang="da-DK" sz="1600" dirty="0">
                <a:solidFill>
                  <a:schemeClr val="bg1"/>
                </a:solidFill>
                <a:hlinkClick r:id="rId6">
                  <a:extLst>
                    <a:ext uri="{A12FA001-AC4F-418D-AE19-62706E023703}">
                      <ahyp:hlinkClr xmlns:ahyp="http://schemas.microsoft.com/office/drawing/2018/hyperlinkcolor" val="tx"/>
                    </a:ext>
                  </a:extLst>
                </a:hlinkClick>
              </a:rPr>
              <a:t>Hella </a:t>
            </a:r>
            <a:r>
              <a:rPr lang="da-DK" sz="1600" dirty="0" err="1">
                <a:solidFill>
                  <a:schemeClr val="bg1"/>
                </a:solidFill>
                <a:hlinkClick r:id="rId6">
                  <a:extLst>
                    <a:ext uri="{A12FA001-AC4F-418D-AE19-62706E023703}">
                      <ahyp:hlinkClr xmlns:ahyp="http://schemas.microsoft.com/office/drawing/2018/hyperlinkcolor" val="tx"/>
                    </a:ext>
                  </a:extLst>
                </a:hlinkClick>
              </a:rPr>
              <a:t>Gutmann</a:t>
            </a:r>
            <a:r>
              <a:rPr lang="da-DK" sz="1600" dirty="0">
                <a:solidFill>
                  <a:schemeClr val="bg1"/>
                </a:solidFill>
                <a:hlinkClick r:id="rId6">
                  <a:extLst>
                    <a:ext uri="{A12FA001-AC4F-418D-AE19-62706E023703}">
                      <ahyp:hlinkClr xmlns:ahyp="http://schemas.microsoft.com/office/drawing/2018/hyperlinkcolor" val="tx"/>
                    </a:ext>
                  </a:extLst>
                </a:hlinkClick>
              </a:rPr>
              <a:t> Solutions - DK</a:t>
            </a:r>
            <a:endParaRPr lang="da-DK" sz="1600" dirty="0">
              <a:solidFill>
                <a:schemeClr val="bg1"/>
              </a:solidFill>
            </a:endParaRPr>
          </a:p>
        </p:txBody>
      </p:sp>
      <p:pic>
        <p:nvPicPr>
          <p:cNvPr id="17" name="Billede 16" descr="Et billede, der indeholder Grafik, design, grafisk design, skærmbillede&#10;&#10;Automatisk genereret beskrivelse">
            <a:extLst>
              <a:ext uri="{FF2B5EF4-FFF2-40B4-BE49-F238E27FC236}">
                <a16:creationId xmlns:a16="http://schemas.microsoft.com/office/drawing/2014/main" id="{B110694A-4CC8-4FCA-9274-B25F3036FF38}"/>
              </a:ext>
            </a:extLst>
          </p:cNvPr>
          <p:cNvPicPr>
            <a:picLocks noChangeAspect="1"/>
          </p:cNvPicPr>
          <p:nvPr/>
        </p:nvPicPr>
        <p:blipFill>
          <a:blip r:embed="rId7"/>
          <a:stretch>
            <a:fillRect/>
          </a:stretch>
        </p:blipFill>
        <p:spPr>
          <a:xfrm>
            <a:off x="7454918" y="4189652"/>
            <a:ext cx="860950" cy="860950"/>
          </a:xfrm>
          <a:prstGeom prst="rect">
            <a:avLst/>
          </a:prstGeom>
        </p:spPr>
      </p:pic>
      <p:sp>
        <p:nvSpPr>
          <p:cNvPr id="18" name="Pil: højre 17">
            <a:extLst>
              <a:ext uri="{FF2B5EF4-FFF2-40B4-BE49-F238E27FC236}">
                <a16:creationId xmlns:a16="http://schemas.microsoft.com/office/drawing/2014/main" id="{1E2D2BF3-40F7-4C69-B980-08277596C40C}"/>
              </a:ext>
            </a:extLst>
          </p:cNvPr>
          <p:cNvSpPr/>
          <p:nvPr/>
        </p:nvSpPr>
        <p:spPr>
          <a:xfrm>
            <a:off x="6032409" y="4482466"/>
            <a:ext cx="1311017" cy="321326"/>
          </a:xfrm>
          <a:prstGeom prst="right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l">
              <a:spcBef>
                <a:spcPts val="300"/>
              </a:spcBef>
              <a:spcAft>
                <a:spcPts val="300"/>
              </a:spcAft>
            </a:pPr>
            <a:endParaRPr lang="da-DK" sz="1200" dirty="0" err="1">
              <a:latin typeface="+mj-lt"/>
            </a:endParaRPr>
          </a:p>
        </p:txBody>
      </p:sp>
    </p:spTree>
    <p:extLst>
      <p:ext uri="{BB962C8B-B14F-4D97-AF65-F5344CB8AC3E}">
        <p14:creationId xmlns:p14="http://schemas.microsoft.com/office/powerpoint/2010/main" val="2401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690941" y="924435"/>
            <a:ext cx="918155" cy="286450"/>
          </a:xfrm>
        </p:spPr>
        <p:txBody>
          <a:bodyPr/>
          <a:lstStyle/>
          <a:p>
            <a:r>
              <a:rPr lang="en-US" dirty="0"/>
              <a:t>Support </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17</a:t>
            </a:fld>
            <a:endParaRPr lang="en-US" noProof="0"/>
          </a:p>
        </p:txBody>
      </p:sp>
      <p:sp>
        <p:nvSpPr>
          <p:cNvPr id="5" name="Tekstfelt 4">
            <a:extLst>
              <a:ext uri="{FF2B5EF4-FFF2-40B4-BE49-F238E27FC236}">
                <a16:creationId xmlns:a16="http://schemas.microsoft.com/office/drawing/2014/main" id="{5A4BFA50-C45B-7DB4-3BDD-7F236822C65F}"/>
              </a:ext>
            </a:extLst>
          </p:cNvPr>
          <p:cNvSpPr txBox="1"/>
          <p:nvPr/>
        </p:nvSpPr>
        <p:spPr>
          <a:xfrm>
            <a:off x="2353355" y="1850502"/>
            <a:ext cx="5547254" cy="369332"/>
          </a:xfrm>
          <a:prstGeom prst="rect">
            <a:avLst/>
          </a:prstGeom>
          <a:noFill/>
        </p:spPr>
        <p:txBody>
          <a:bodyPr wrap="square">
            <a:spAutoFit/>
          </a:bodyPr>
          <a:lstStyle/>
          <a:p>
            <a:r>
              <a:rPr lang="da-DK" b="1" dirty="0">
                <a:solidFill>
                  <a:schemeClr val="bg1"/>
                </a:solidFill>
                <a:hlinkClick r:id="rId2">
                  <a:extLst>
                    <a:ext uri="{A12FA001-AC4F-418D-AE19-62706E023703}">
                      <ahyp:hlinkClr xmlns:ahyp="http://schemas.microsoft.com/office/drawing/2018/hyperlinkcolor" val="tx"/>
                    </a:ext>
                  </a:extLst>
                </a:hlinkClick>
              </a:rPr>
              <a:t>Hella-</a:t>
            </a:r>
            <a:r>
              <a:rPr lang="da-DK" b="1" dirty="0" err="1">
                <a:solidFill>
                  <a:schemeClr val="bg1"/>
                </a:solidFill>
                <a:hlinkClick r:id="rId2">
                  <a:extLst>
                    <a:ext uri="{A12FA001-AC4F-418D-AE19-62706E023703}">
                      <ahyp:hlinkClr xmlns:ahyp="http://schemas.microsoft.com/office/drawing/2018/hyperlinkcolor" val="tx"/>
                    </a:ext>
                  </a:extLst>
                </a:hlinkClick>
              </a:rPr>
              <a:t>Gutmann</a:t>
            </a:r>
            <a:r>
              <a:rPr lang="da-DK" b="1" dirty="0">
                <a:solidFill>
                  <a:schemeClr val="bg1"/>
                </a:solidFill>
                <a:hlinkClick r:id="rId2">
                  <a:extLst>
                    <a:ext uri="{A12FA001-AC4F-418D-AE19-62706E023703}">
                      <ahyp:hlinkClr xmlns:ahyp="http://schemas.microsoft.com/office/drawing/2018/hyperlinkcolor" val="tx"/>
                    </a:ext>
                  </a:extLst>
                </a:hlinkClick>
              </a:rPr>
              <a:t> Produkt &amp; </a:t>
            </a:r>
            <a:r>
              <a:rPr lang="da-DK" b="1" dirty="0" err="1">
                <a:solidFill>
                  <a:schemeClr val="bg1"/>
                </a:solidFill>
                <a:hlinkClick r:id="rId2">
                  <a:extLst>
                    <a:ext uri="{A12FA001-AC4F-418D-AE19-62706E023703}">
                      <ahyp:hlinkClr xmlns:ahyp="http://schemas.microsoft.com/office/drawing/2018/hyperlinkcolor" val="tx"/>
                    </a:ext>
                  </a:extLst>
                </a:hlinkClick>
              </a:rPr>
              <a:t>Bilteknisk</a:t>
            </a:r>
            <a:r>
              <a:rPr lang="da-DK" b="1" dirty="0">
                <a:solidFill>
                  <a:schemeClr val="bg1"/>
                </a:solidFill>
                <a:hlinkClick r:id="rId2">
                  <a:extLst>
                    <a:ext uri="{A12FA001-AC4F-418D-AE19-62706E023703}">
                      <ahyp:hlinkClr xmlns:ahyp="http://schemas.microsoft.com/office/drawing/2018/hyperlinkcolor" val="tx"/>
                    </a:ext>
                  </a:extLst>
                </a:hlinkClick>
              </a:rPr>
              <a:t> Support </a:t>
            </a:r>
            <a:endParaRPr lang="da-DK" b="1" dirty="0">
              <a:solidFill>
                <a:schemeClr val="bg1"/>
              </a:solidFill>
            </a:endParaRPr>
          </a:p>
        </p:txBody>
      </p:sp>
      <p:sp>
        <p:nvSpPr>
          <p:cNvPr id="6" name="Tekstfelt 5">
            <a:extLst>
              <a:ext uri="{FF2B5EF4-FFF2-40B4-BE49-F238E27FC236}">
                <a16:creationId xmlns:a16="http://schemas.microsoft.com/office/drawing/2014/main" id="{EA821019-A97E-5E87-ED69-514A017AEDA0}"/>
              </a:ext>
            </a:extLst>
          </p:cNvPr>
          <p:cNvSpPr txBox="1"/>
          <p:nvPr/>
        </p:nvSpPr>
        <p:spPr>
          <a:xfrm>
            <a:off x="2462591" y="1428438"/>
            <a:ext cx="1673981" cy="314469"/>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Kontaktformular: </a:t>
            </a:r>
          </a:p>
        </p:txBody>
      </p:sp>
      <p:sp>
        <p:nvSpPr>
          <p:cNvPr id="9" name="Tekstfelt 8">
            <a:extLst>
              <a:ext uri="{FF2B5EF4-FFF2-40B4-BE49-F238E27FC236}">
                <a16:creationId xmlns:a16="http://schemas.microsoft.com/office/drawing/2014/main" id="{C702BC2A-BFBB-3986-7307-0E6BD0AC068A}"/>
              </a:ext>
            </a:extLst>
          </p:cNvPr>
          <p:cNvSpPr txBox="1"/>
          <p:nvPr/>
        </p:nvSpPr>
        <p:spPr>
          <a:xfrm>
            <a:off x="2353355" y="2523503"/>
            <a:ext cx="7126515" cy="369332"/>
          </a:xfrm>
          <a:prstGeom prst="rect">
            <a:avLst/>
          </a:prstGeom>
          <a:noFill/>
        </p:spPr>
        <p:txBody>
          <a:bodyPr wrap="square">
            <a:spAutoFit/>
          </a:bodyPr>
          <a:lstStyle/>
          <a:p>
            <a:r>
              <a:rPr lang="da-DK" b="1" dirty="0">
                <a:solidFill>
                  <a:schemeClr val="bg1"/>
                </a:solidFill>
                <a:hlinkClick r:id="rId3">
                  <a:extLst>
                    <a:ext uri="{A12FA001-AC4F-418D-AE19-62706E023703}">
                      <ahyp:hlinkClr xmlns:ahyp="http://schemas.microsoft.com/office/drawing/2018/hyperlinkcolor" val="tx"/>
                    </a:ext>
                  </a:extLst>
                </a:hlinkClick>
              </a:rPr>
              <a:t>Hella-</a:t>
            </a:r>
            <a:r>
              <a:rPr lang="da-DK" b="1" dirty="0" err="1">
                <a:solidFill>
                  <a:schemeClr val="bg1"/>
                </a:solidFill>
                <a:hlinkClick r:id="rId3">
                  <a:extLst>
                    <a:ext uri="{A12FA001-AC4F-418D-AE19-62706E023703}">
                      <ahyp:hlinkClr xmlns:ahyp="http://schemas.microsoft.com/office/drawing/2018/hyperlinkcolor" val="tx"/>
                    </a:ext>
                  </a:extLst>
                </a:hlinkClick>
              </a:rPr>
              <a:t>Gutmann</a:t>
            </a:r>
            <a:r>
              <a:rPr lang="da-DK" b="1" dirty="0">
                <a:solidFill>
                  <a:schemeClr val="bg1"/>
                </a:solidFill>
                <a:hlinkClick r:id="rId3">
                  <a:extLst>
                    <a:ext uri="{A12FA001-AC4F-418D-AE19-62706E023703}">
                      <ahyp:hlinkClr xmlns:ahyp="http://schemas.microsoft.com/office/drawing/2018/hyperlinkcolor" val="tx"/>
                    </a:ext>
                  </a:extLst>
                </a:hlinkClick>
              </a:rPr>
              <a:t> </a:t>
            </a:r>
            <a:r>
              <a:rPr lang="da-DK" b="1" dirty="0" err="1">
                <a:solidFill>
                  <a:schemeClr val="bg1"/>
                </a:solidFill>
                <a:hlinkClick r:id="rId3">
                  <a:extLst>
                    <a:ext uri="{A12FA001-AC4F-418D-AE19-62706E023703}">
                      <ahyp:hlinkClr xmlns:ahyp="http://schemas.microsoft.com/office/drawing/2018/hyperlinkcolor" val="tx"/>
                    </a:ext>
                  </a:extLst>
                </a:hlinkClick>
              </a:rPr>
              <a:t>macsRemote</a:t>
            </a:r>
            <a:r>
              <a:rPr lang="da-DK" b="1" dirty="0">
                <a:solidFill>
                  <a:schemeClr val="bg1"/>
                </a:solidFill>
                <a:hlinkClick r:id="rId3">
                  <a:extLst>
                    <a:ext uri="{A12FA001-AC4F-418D-AE19-62706E023703}">
                      <ahyp:hlinkClr xmlns:ahyp="http://schemas.microsoft.com/office/drawing/2018/hyperlinkcolor" val="tx"/>
                    </a:ext>
                  </a:extLst>
                </a:hlinkClick>
              </a:rPr>
              <a:t> Support</a:t>
            </a:r>
            <a:endParaRPr lang="da-DK" b="1" dirty="0">
              <a:solidFill>
                <a:schemeClr val="bg1"/>
              </a:solidFill>
            </a:endParaRPr>
          </a:p>
        </p:txBody>
      </p:sp>
      <p:sp>
        <p:nvSpPr>
          <p:cNvPr id="10" name="Tekstfelt 9">
            <a:extLst>
              <a:ext uri="{FF2B5EF4-FFF2-40B4-BE49-F238E27FC236}">
                <a16:creationId xmlns:a16="http://schemas.microsoft.com/office/drawing/2014/main" id="{DA30EDD5-B900-AC6D-EBB9-4827F809691E}"/>
              </a:ext>
            </a:extLst>
          </p:cNvPr>
          <p:cNvSpPr txBox="1"/>
          <p:nvPr/>
        </p:nvSpPr>
        <p:spPr>
          <a:xfrm>
            <a:off x="2462591" y="3396342"/>
            <a:ext cx="3425371" cy="478967"/>
          </a:xfrm>
          <a:prstGeom prst="rect">
            <a:avLst/>
          </a:prstGeom>
          <a:noFill/>
        </p:spPr>
        <p:txBody>
          <a:bodyPr wrap="square" lIns="0" tIns="0" rIns="0" bIns="0" rtlCol="0">
            <a:noAutofit/>
          </a:bodyPr>
          <a:lstStyle/>
          <a:p>
            <a:pPr marL="171450" indent="-171450" algn="l">
              <a:spcBef>
                <a:spcPts val="300"/>
              </a:spcBef>
              <a:spcAft>
                <a:spcPts val="300"/>
              </a:spcAft>
              <a:buClr>
                <a:schemeClr val="bg2"/>
              </a:buClr>
              <a:buFont typeface="Arial" panose="020B0604020202020204" pitchFamily="34" charset="0"/>
              <a:buChar char="•"/>
            </a:pPr>
            <a:r>
              <a:rPr lang="da-DK" sz="1000" dirty="0">
                <a:solidFill>
                  <a:schemeClr val="bg1"/>
                </a:solidFill>
              </a:rPr>
              <a:t>Der kan ikke ringes direkte til Supporten</a:t>
            </a:r>
          </a:p>
          <a:p>
            <a:pPr marL="171450" indent="-171450" algn="l">
              <a:spcBef>
                <a:spcPts val="300"/>
              </a:spcBef>
              <a:spcAft>
                <a:spcPts val="300"/>
              </a:spcAft>
              <a:buClr>
                <a:schemeClr val="bg2"/>
              </a:buClr>
              <a:buFont typeface="Arial" panose="020B0604020202020204" pitchFamily="34" charset="0"/>
              <a:buChar char="•"/>
            </a:pPr>
            <a:r>
              <a:rPr lang="da-DK" sz="1000" dirty="0">
                <a:solidFill>
                  <a:schemeClr val="bg1"/>
                </a:solidFill>
              </a:rPr>
              <a:t>Supporteren skal nok ringe ud til kunderne, hvis man som kunde ønsker svar på et telefonopkald i stedet for mail.</a:t>
            </a:r>
          </a:p>
          <a:p>
            <a:pPr marL="171450" indent="-171450" algn="l">
              <a:spcBef>
                <a:spcPts val="300"/>
              </a:spcBef>
              <a:spcAft>
                <a:spcPts val="300"/>
              </a:spcAft>
              <a:buClr>
                <a:schemeClr val="bg2"/>
              </a:buClr>
              <a:buFont typeface="Arial" panose="020B0604020202020204" pitchFamily="34" charset="0"/>
              <a:buChar char="•"/>
            </a:pPr>
            <a:r>
              <a:rPr lang="da-DK" sz="1000" dirty="0">
                <a:solidFill>
                  <a:schemeClr val="bg1"/>
                </a:solidFill>
              </a:rPr>
              <a:t>Der er planlagt: </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SMS modul direkte til Supporten </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Chat modul direkte til Supporten</a:t>
            </a:r>
          </a:p>
        </p:txBody>
      </p:sp>
    </p:spTree>
    <p:extLst>
      <p:ext uri="{BB962C8B-B14F-4D97-AF65-F5344CB8AC3E}">
        <p14:creationId xmlns:p14="http://schemas.microsoft.com/office/powerpoint/2010/main" val="1279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05266" y="472024"/>
            <a:ext cx="3051752" cy="286450"/>
          </a:xfrm>
        </p:spPr>
        <p:txBody>
          <a:bodyPr/>
          <a:lstStyle/>
          <a:p>
            <a:r>
              <a:rPr lang="en-US" dirty="0" err="1"/>
              <a:t>Kommunikation</a:t>
            </a:r>
            <a:r>
              <a:rPr lang="en-US" dirty="0"/>
              <a:t> </a:t>
            </a:r>
            <a:r>
              <a:rPr lang="en-US" dirty="0" err="1"/>
              <a:t>mellem</a:t>
            </a:r>
            <a:r>
              <a:rPr lang="en-US" dirty="0"/>
              <a:t> </a:t>
            </a:r>
            <a:r>
              <a:rPr lang="en-US" dirty="0" err="1"/>
              <a:t>bil</a:t>
            </a:r>
            <a:r>
              <a:rPr lang="en-US" dirty="0"/>
              <a:t> </a:t>
            </a:r>
            <a:r>
              <a:rPr lang="en-US" dirty="0" err="1"/>
              <a:t>og</a:t>
            </a:r>
            <a:r>
              <a:rPr lang="en-US" dirty="0"/>
              <a:t> </a:t>
            </a:r>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18</a:t>
            </a:fld>
            <a:endParaRPr lang="en-US" noProof="0"/>
          </a:p>
        </p:txBody>
      </p:sp>
      <p:pic>
        <p:nvPicPr>
          <p:cNvPr id="5" name="Billede 4">
            <a:extLst>
              <a:ext uri="{FF2B5EF4-FFF2-40B4-BE49-F238E27FC236}">
                <a16:creationId xmlns:a16="http://schemas.microsoft.com/office/drawing/2014/main" id="{1CB74858-FE36-4483-B4DC-1099D3027A09}"/>
              </a:ext>
            </a:extLst>
          </p:cNvPr>
          <p:cNvPicPr>
            <a:picLocks noChangeAspect="1"/>
          </p:cNvPicPr>
          <p:nvPr/>
        </p:nvPicPr>
        <p:blipFill>
          <a:blip r:embed="rId3"/>
          <a:stretch>
            <a:fillRect/>
          </a:stretch>
        </p:blipFill>
        <p:spPr>
          <a:xfrm>
            <a:off x="1843994" y="1251399"/>
            <a:ext cx="5301648" cy="3892099"/>
          </a:xfrm>
          <a:prstGeom prst="rect">
            <a:avLst/>
          </a:prstGeom>
        </p:spPr>
      </p:pic>
    </p:spTree>
    <p:extLst>
      <p:ext uri="{BB962C8B-B14F-4D97-AF65-F5344CB8AC3E}">
        <p14:creationId xmlns:p14="http://schemas.microsoft.com/office/powerpoint/2010/main" val="33569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23394" y="429635"/>
            <a:ext cx="3051752" cy="286450"/>
          </a:xfrm>
        </p:spPr>
        <p:txBody>
          <a:bodyPr/>
          <a:lstStyle/>
          <a:p>
            <a:r>
              <a:rPr lang="en-US" dirty="0" err="1"/>
              <a:t>Kommunikation</a:t>
            </a:r>
            <a:r>
              <a:rPr lang="en-US" dirty="0"/>
              <a:t> </a:t>
            </a:r>
            <a:r>
              <a:rPr lang="en-US" dirty="0" err="1"/>
              <a:t>mellem</a:t>
            </a:r>
            <a:r>
              <a:rPr lang="en-US" dirty="0"/>
              <a:t> </a:t>
            </a:r>
            <a:r>
              <a:rPr lang="en-US" dirty="0" err="1"/>
              <a:t>bil</a:t>
            </a:r>
            <a:r>
              <a:rPr lang="en-US" dirty="0"/>
              <a:t> </a:t>
            </a:r>
            <a:r>
              <a:rPr lang="en-US" dirty="0" err="1"/>
              <a:t>og</a:t>
            </a:r>
            <a:r>
              <a:rPr lang="en-US" dirty="0"/>
              <a:t> </a:t>
            </a:r>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19</a:t>
            </a:fld>
            <a:endParaRPr lang="en-US" noProof="0"/>
          </a:p>
        </p:txBody>
      </p:sp>
      <p:pic>
        <p:nvPicPr>
          <p:cNvPr id="7" name="Billede 6">
            <a:extLst>
              <a:ext uri="{FF2B5EF4-FFF2-40B4-BE49-F238E27FC236}">
                <a16:creationId xmlns:a16="http://schemas.microsoft.com/office/drawing/2014/main" id="{90508026-8582-4BFF-B864-775F1660D086}"/>
              </a:ext>
            </a:extLst>
          </p:cNvPr>
          <p:cNvPicPr>
            <a:picLocks noChangeAspect="1"/>
          </p:cNvPicPr>
          <p:nvPr/>
        </p:nvPicPr>
        <p:blipFill>
          <a:blip r:embed="rId3"/>
          <a:stretch>
            <a:fillRect/>
          </a:stretch>
        </p:blipFill>
        <p:spPr>
          <a:xfrm>
            <a:off x="1949270" y="1037033"/>
            <a:ext cx="4956536" cy="4099273"/>
          </a:xfrm>
          <a:prstGeom prst="rect">
            <a:avLst/>
          </a:prstGeom>
        </p:spPr>
      </p:pic>
    </p:spTree>
    <p:extLst>
      <p:ext uri="{BB962C8B-B14F-4D97-AF65-F5344CB8AC3E}">
        <p14:creationId xmlns:p14="http://schemas.microsoft.com/office/powerpoint/2010/main" val="134028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47656" y="532580"/>
            <a:ext cx="2197351" cy="286450"/>
          </a:xfrm>
        </p:spPr>
        <p:txBody>
          <a:bodyPr/>
          <a:lstStyle/>
          <a:p>
            <a:r>
              <a:rPr lang="en-US" dirty="0"/>
              <a:t>Dag 1. Program (</a:t>
            </a:r>
            <a:r>
              <a:rPr lang="en-US" dirty="0" err="1"/>
              <a:t>formiddag</a:t>
            </a:r>
            <a:r>
              <a:rPr lang="en-US" dirty="0"/>
              <a:t>)</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a:t>
            </a:fld>
            <a:endParaRPr lang="en-US" noProof="0"/>
          </a:p>
        </p:txBody>
      </p:sp>
      <p:sp>
        <p:nvSpPr>
          <p:cNvPr id="6" name="Tekstfelt 5">
            <a:extLst>
              <a:ext uri="{FF2B5EF4-FFF2-40B4-BE49-F238E27FC236}">
                <a16:creationId xmlns:a16="http://schemas.microsoft.com/office/drawing/2014/main" id="{B282E7B4-B022-4430-B4E4-D9009CB80351}"/>
              </a:ext>
            </a:extLst>
          </p:cNvPr>
          <p:cNvSpPr txBox="1"/>
          <p:nvPr/>
        </p:nvSpPr>
        <p:spPr>
          <a:xfrm>
            <a:off x="865732" y="1314929"/>
            <a:ext cx="6756400" cy="3495076"/>
          </a:xfrm>
          <a:prstGeom prst="rect">
            <a:avLst/>
          </a:prstGeom>
          <a:noFill/>
        </p:spPr>
        <p:txBody>
          <a:bodyPr wrap="square" lIns="0" tIns="0" rIns="0" bIns="0" rtlCol="0">
            <a:noAutofit/>
          </a:bodyPr>
          <a:lstStyle/>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Kl.08:00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Kursusstart / velkomst</a:t>
            </a:r>
          </a:p>
          <a:p>
            <a:pPr marL="171450" indent="-171450">
              <a:lnSpc>
                <a:spcPct val="107000"/>
              </a:lnSpc>
              <a:spcAft>
                <a:spcPts val="800"/>
              </a:spcAft>
              <a:buFont typeface="Arial" panose="020B0604020202020204" pitchFamily="34" charset="0"/>
              <a:buChar char="•"/>
            </a:pPr>
            <a:r>
              <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Præsentation af Instruktører, stede</a:t>
            </a: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t/Tekniske skole</a:t>
            </a:r>
            <a:r>
              <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og Hella-Gutmann</a:t>
            </a: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Præsentationsrunde af Kursister (hvor</a:t>
            </a: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 lang tid har I haft udstyret og hvad bruger I mest </a:t>
            </a:r>
            <a:r>
              <a:rPr lang="da-DK" sz="1100" dirty="0" err="1">
                <a:solidFill>
                  <a:schemeClr val="bg1"/>
                </a:solidFill>
                <a:latin typeface="Calibri" panose="020F0502020204030204" pitchFamily="34" charset="0"/>
                <a:ea typeface="Calibri" panose="020F0502020204030204" pitchFamily="34" charset="0"/>
                <a:cs typeface="Arial" panose="020B0604020202020204" pitchFamily="34" charset="0"/>
              </a:rPr>
              <a:t>MegaMacs</a:t>
            </a: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 til?)</a:t>
            </a:r>
          </a:p>
          <a:p>
            <a:pPr marL="171450" indent="-171450">
              <a:lnSpc>
                <a:spcPct val="107000"/>
              </a:lnSpc>
              <a:spcAft>
                <a:spcPts val="800"/>
              </a:spcAft>
              <a:buFont typeface="Arial" panose="020B0604020202020204" pitchFamily="34" charset="0"/>
              <a:buChar char="•"/>
            </a:pPr>
            <a:r>
              <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Historie / Hella </a:t>
            </a:r>
            <a:r>
              <a:rPr lang="da-DK" sz="1100">
                <a:solidFill>
                  <a:schemeClr val="bg1"/>
                </a:solidFill>
                <a:effectLst/>
                <a:latin typeface="Calibri" panose="020F0502020204030204" pitchFamily="34" charset="0"/>
                <a:ea typeface="Calibri" panose="020F0502020204030204" pitchFamily="34" charset="0"/>
                <a:cs typeface="Arial" panose="020B0604020202020204" pitchFamily="34" charset="0"/>
              </a:rPr>
              <a:t>Gutmann produkter - CSM</a:t>
            </a:r>
            <a:endPar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Kl.09:30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Kaffe</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Kl.10:00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Praktiske opgaver: OBD</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Teori: OBD / Motorstyring / kommunikation</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Kl.12:00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Frokost</a:t>
            </a:r>
          </a:p>
          <a:p>
            <a:pPr>
              <a:lnSpc>
                <a:spcPct val="107000"/>
              </a:lnSpc>
              <a:spcAft>
                <a:spcPts val="800"/>
              </a:spcAft>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da-DK"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081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63CA78E-35E1-2EFE-7B0C-5D6CA6C47140}"/>
              </a:ext>
            </a:extLst>
          </p:cNvPr>
          <p:cNvSpPr>
            <a:spLocks noGrp="1"/>
          </p:cNvSpPr>
          <p:nvPr>
            <p:ph type="subTitle" idx="1"/>
          </p:nvPr>
        </p:nvSpPr>
        <p:spPr>
          <a:xfrm>
            <a:off x="710293" y="600887"/>
            <a:ext cx="1762873" cy="286450"/>
          </a:xfrm>
        </p:spPr>
        <p:txBody>
          <a:bodyPr/>
          <a:lstStyle/>
          <a:p>
            <a:r>
              <a:rPr lang="da-DK" dirty="0"/>
              <a:t>Tabel OBD2/EOBD Stik</a:t>
            </a:r>
          </a:p>
        </p:txBody>
      </p:sp>
      <p:sp>
        <p:nvSpPr>
          <p:cNvPr id="4" name="Pladsholder til dato 3">
            <a:extLst>
              <a:ext uri="{FF2B5EF4-FFF2-40B4-BE49-F238E27FC236}">
                <a16:creationId xmlns:a16="http://schemas.microsoft.com/office/drawing/2014/main" id="{B093ED82-B1D3-7540-B604-FC1BF79E7678}"/>
              </a:ext>
            </a:extLst>
          </p:cNvPr>
          <p:cNvSpPr>
            <a:spLocks noGrp="1"/>
          </p:cNvSpPr>
          <p:nvPr>
            <p:ph type="dt" sz="half" idx="10"/>
          </p:nvPr>
        </p:nvSpPr>
        <p:spPr/>
        <p:txBody>
          <a:bodyPr/>
          <a:lstStyle/>
          <a:p>
            <a:fld id="{C087E60F-8D21-42EF-97FE-274049029D52}" type="datetime1">
              <a:rPr lang="de-DE" noProof="0" smtClean="0"/>
              <a:t>05.03.2024</a:t>
            </a:fld>
            <a:endParaRPr lang="en-US" noProof="0"/>
          </a:p>
        </p:txBody>
      </p:sp>
      <p:sp>
        <p:nvSpPr>
          <p:cNvPr id="5" name="Pladsholder til sidefod 4">
            <a:extLst>
              <a:ext uri="{FF2B5EF4-FFF2-40B4-BE49-F238E27FC236}">
                <a16:creationId xmlns:a16="http://schemas.microsoft.com/office/drawing/2014/main" id="{4558EEC1-B4CB-C58D-B7BA-921BC52E2567}"/>
              </a:ext>
            </a:extLst>
          </p:cNvPr>
          <p:cNvSpPr>
            <a:spLocks noGrp="1"/>
          </p:cNvSpPr>
          <p:nvPr>
            <p:ph type="ftr" sz="quarter" idx="11"/>
          </p:nvPr>
        </p:nvSpPr>
        <p:spPr/>
        <p:txBody>
          <a:bodyPr/>
          <a:lstStyle/>
          <a:p>
            <a:r>
              <a:rPr lang="en-US" noProof="0"/>
              <a:t>Hella Gutmann  |  Name </a:t>
            </a:r>
          </a:p>
        </p:txBody>
      </p:sp>
      <p:sp>
        <p:nvSpPr>
          <p:cNvPr id="6" name="Pladsholder til slidenummer 5">
            <a:extLst>
              <a:ext uri="{FF2B5EF4-FFF2-40B4-BE49-F238E27FC236}">
                <a16:creationId xmlns:a16="http://schemas.microsoft.com/office/drawing/2014/main" id="{C8861517-3032-5F60-1A4E-AECAE247F347}"/>
              </a:ext>
            </a:extLst>
          </p:cNvPr>
          <p:cNvSpPr>
            <a:spLocks noGrp="1"/>
          </p:cNvSpPr>
          <p:nvPr>
            <p:ph type="sldNum" sz="quarter" idx="12"/>
          </p:nvPr>
        </p:nvSpPr>
        <p:spPr/>
        <p:txBody>
          <a:bodyPr/>
          <a:lstStyle/>
          <a:p>
            <a:fld id="{CB79EAA0-2A0C-40D4-B3F7-D2C6F6B35D88}" type="slidenum">
              <a:rPr lang="en-US" noProof="0" smtClean="0"/>
              <a:pPr/>
              <a:t>20</a:t>
            </a:fld>
            <a:endParaRPr lang="en-US" noProof="0"/>
          </a:p>
        </p:txBody>
      </p:sp>
      <p:pic>
        <p:nvPicPr>
          <p:cNvPr id="8" name="Billede 7">
            <a:extLst>
              <a:ext uri="{FF2B5EF4-FFF2-40B4-BE49-F238E27FC236}">
                <a16:creationId xmlns:a16="http://schemas.microsoft.com/office/drawing/2014/main" id="{1429F5CF-7A49-ED1D-4DD9-42D8A5AD6931}"/>
              </a:ext>
            </a:extLst>
          </p:cNvPr>
          <p:cNvPicPr>
            <a:picLocks noChangeAspect="1"/>
          </p:cNvPicPr>
          <p:nvPr/>
        </p:nvPicPr>
        <p:blipFill>
          <a:blip r:embed="rId3"/>
          <a:stretch>
            <a:fillRect/>
          </a:stretch>
        </p:blipFill>
        <p:spPr>
          <a:xfrm>
            <a:off x="933450" y="1384513"/>
            <a:ext cx="5244193" cy="2921470"/>
          </a:xfrm>
          <a:prstGeom prst="rect">
            <a:avLst/>
          </a:prstGeom>
        </p:spPr>
      </p:pic>
    </p:spTree>
    <p:extLst>
      <p:ext uri="{BB962C8B-B14F-4D97-AF65-F5344CB8AC3E}">
        <p14:creationId xmlns:p14="http://schemas.microsoft.com/office/powerpoint/2010/main" val="96158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472024"/>
            <a:ext cx="3051752" cy="286450"/>
          </a:xfrm>
        </p:spPr>
        <p:txBody>
          <a:bodyPr/>
          <a:lstStyle/>
          <a:p>
            <a:r>
              <a:rPr lang="en-US" dirty="0" err="1"/>
              <a:t>Kommunikation</a:t>
            </a:r>
            <a:r>
              <a:rPr lang="en-US" dirty="0"/>
              <a:t> </a:t>
            </a:r>
            <a:r>
              <a:rPr lang="en-US" dirty="0" err="1"/>
              <a:t>mellem</a:t>
            </a:r>
            <a:r>
              <a:rPr lang="en-US" dirty="0"/>
              <a:t> </a:t>
            </a:r>
            <a:r>
              <a:rPr lang="en-US" dirty="0" err="1"/>
              <a:t>bil</a:t>
            </a:r>
            <a:r>
              <a:rPr lang="en-US" dirty="0"/>
              <a:t> </a:t>
            </a:r>
            <a:r>
              <a:rPr lang="en-US" dirty="0" err="1"/>
              <a:t>og</a:t>
            </a:r>
            <a:r>
              <a:rPr lang="en-US" dirty="0"/>
              <a:t> </a:t>
            </a:r>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21</a:t>
            </a:fld>
            <a:endParaRPr lang="en-US" noProof="0"/>
          </a:p>
        </p:txBody>
      </p:sp>
      <p:pic>
        <p:nvPicPr>
          <p:cNvPr id="5" name="Picture 2">
            <a:extLst>
              <a:ext uri="{FF2B5EF4-FFF2-40B4-BE49-F238E27FC236}">
                <a16:creationId xmlns:a16="http://schemas.microsoft.com/office/drawing/2014/main" id="{3D7D7625-6901-4FEE-832B-67EAABF27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46" t="30898" b="7419"/>
          <a:stretch>
            <a:fillRect/>
          </a:stretch>
        </p:blipFill>
        <p:spPr bwMode="auto">
          <a:xfrm>
            <a:off x="2516981" y="1298575"/>
            <a:ext cx="411003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F1BAA69D-3F9E-4EC5-ACE7-EBD26189E4B9}"/>
              </a:ext>
            </a:extLst>
          </p:cNvPr>
          <p:cNvSpPr txBox="1">
            <a:spLocks noChangeArrowheads="1"/>
          </p:cNvSpPr>
          <p:nvPr/>
        </p:nvSpPr>
        <p:spPr bwMode="gray">
          <a:xfrm>
            <a:off x="3749308" y="875984"/>
            <a:ext cx="1531201" cy="266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7477" rIns="0" bIns="7477" rtlCol="0" anchor="t" anchorCtr="0">
            <a:noAutofit/>
          </a:bodyPr>
          <a:lstStyle>
            <a:lvl1pPr algn="l" defTabSz="685800" rtl="0" eaLnBrk="1" latinLnBrk="0" hangingPunct="1">
              <a:lnSpc>
                <a:spcPct val="90000"/>
              </a:lnSpc>
              <a:spcBef>
                <a:spcPct val="0"/>
              </a:spcBef>
              <a:buNone/>
              <a:defRPr sz="1400" kern="1200">
                <a:solidFill>
                  <a:schemeClr val="tx1"/>
                </a:solidFill>
                <a:latin typeface="+mj-lt"/>
                <a:ea typeface="+mj-ea"/>
                <a:cs typeface="+mj-cs"/>
              </a:defRPr>
            </a:lvl1pPr>
            <a:lvl2pPr>
              <a:lnSpc>
                <a:spcPct val="90000"/>
              </a:lnSpc>
              <a:defRPr sz="1400">
                <a:latin typeface="+mj-lt"/>
              </a:defRPr>
            </a:lvl2pPr>
            <a:lvl3pPr>
              <a:lnSpc>
                <a:spcPct val="90000"/>
              </a:lnSpc>
              <a:defRPr sz="1400">
                <a:latin typeface="+mj-lt"/>
              </a:defRPr>
            </a:lvl3pPr>
            <a:lvl4pPr>
              <a:lnSpc>
                <a:spcPct val="90000"/>
              </a:lnSpc>
              <a:defRPr sz="1400">
                <a:latin typeface="+mj-lt"/>
              </a:defRPr>
            </a:lvl4pPr>
            <a:lvl5pPr>
              <a:lnSpc>
                <a:spcPct val="90000"/>
              </a:lnSpc>
              <a:defRPr sz="1400">
                <a:latin typeface="+mj-lt"/>
              </a:defRPr>
            </a:lvl5pPr>
            <a:lvl6pPr>
              <a:lnSpc>
                <a:spcPct val="90000"/>
              </a:lnSpc>
              <a:defRPr sz="1400">
                <a:latin typeface="+mj-lt"/>
              </a:defRPr>
            </a:lvl6pPr>
            <a:lvl7pPr>
              <a:lnSpc>
                <a:spcPct val="90000"/>
              </a:lnSpc>
              <a:defRPr sz="1400">
                <a:latin typeface="+mj-lt"/>
              </a:defRPr>
            </a:lvl7pPr>
            <a:lvl8pPr>
              <a:lnSpc>
                <a:spcPct val="90000"/>
              </a:lnSpc>
              <a:defRPr sz="1400">
                <a:latin typeface="+mj-lt"/>
              </a:defRPr>
            </a:lvl8pPr>
            <a:lvl9pPr>
              <a:lnSpc>
                <a:spcPct val="90000"/>
              </a:lnSpc>
              <a:defRPr sz="1400">
                <a:latin typeface="+mj-lt"/>
              </a:defRPr>
            </a:lvl9pPr>
          </a:lstStyle>
          <a:p>
            <a:pPr defTabSz="685783">
              <a:defRPr/>
            </a:pPr>
            <a:r>
              <a:rPr lang="da-DK" altLang="da-DK" sz="1662" b="1" dirty="0">
                <a:solidFill>
                  <a:schemeClr val="bg1"/>
                </a:solidFill>
              </a:rPr>
              <a:t>VW Polo 2001-</a:t>
            </a:r>
          </a:p>
        </p:txBody>
      </p:sp>
    </p:spTree>
    <p:extLst>
      <p:ext uri="{BB962C8B-B14F-4D97-AF65-F5344CB8AC3E}">
        <p14:creationId xmlns:p14="http://schemas.microsoft.com/office/powerpoint/2010/main" val="95176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514413"/>
            <a:ext cx="3051752" cy="286450"/>
          </a:xfrm>
        </p:spPr>
        <p:txBody>
          <a:bodyPr/>
          <a:lstStyle/>
          <a:p>
            <a:r>
              <a:rPr lang="en-US" dirty="0" err="1"/>
              <a:t>Kommunikation</a:t>
            </a:r>
            <a:r>
              <a:rPr lang="en-US" dirty="0"/>
              <a:t> </a:t>
            </a:r>
            <a:r>
              <a:rPr lang="en-US" dirty="0" err="1"/>
              <a:t>mellem</a:t>
            </a:r>
            <a:r>
              <a:rPr lang="en-US" dirty="0"/>
              <a:t> </a:t>
            </a:r>
            <a:r>
              <a:rPr lang="en-US" dirty="0" err="1"/>
              <a:t>bil</a:t>
            </a:r>
            <a:r>
              <a:rPr lang="en-US" dirty="0"/>
              <a:t> </a:t>
            </a:r>
            <a:r>
              <a:rPr lang="en-US" dirty="0" err="1"/>
              <a:t>og</a:t>
            </a:r>
            <a:r>
              <a:rPr lang="en-US" dirty="0"/>
              <a:t> </a:t>
            </a:r>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22</a:t>
            </a:fld>
            <a:endParaRPr lang="en-US" noProof="0"/>
          </a:p>
        </p:txBody>
      </p:sp>
      <p:pic>
        <p:nvPicPr>
          <p:cNvPr id="3076" name="Picture 4">
            <a:extLst>
              <a:ext uri="{FF2B5EF4-FFF2-40B4-BE49-F238E27FC236}">
                <a16:creationId xmlns:a16="http://schemas.microsoft.com/office/drawing/2014/main" id="{DB38F554-502D-4821-9B31-D2B53677D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424" y="1134814"/>
            <a:ext cx="6387152" cy="393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8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514413"/>
            <a:ext cx="3051752" cy="286450"/>
          </a:xfrm>
        </p:spPr>
        <p:txBody>
          <a:bodyPr/>
          <a:lstStyle/>
          <a:p>
            <a:r>
              <a:rPr lang="en-US" dirty="0" err="1"/>
              <a:t>Kommunikation</a:t>
            </a:r>
            <a:r>
              <a:rPr lang="en-US" dirty="0"/>
              <a:t> </a:t>
            </a:r>
            <a:r>
              <a:rPr lang="en-US" dirty="0" err="1"/>
              <a:t>mellem</a:t>
            </a:r>
            <a:r>
              <a:rPr lang="en-US" dirty="0"/>
              <a:t> </a:t>
            </a:r>
            <a:r>
              <a:rPr lang="en-US" dirty="0" err="1"/>
              <a:t>bil</a:t>
            </a:r>
            <a:r>
              <a:rPr lang="en-US" dirty="0"/>
              <a:t> </a:t>
            </a:r>
            <a:r>
              <a:rPr lang="en-US" dirty="0" err="1"/>
              <a:t>og</a:t>
            </a:r>
            <a:r>
              <a:rPr lang="en-US" dirty="0"/>
              <a:t> </a:t>
            </a:r>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23</a:t>
            </a:fld>
            <a:endParaRPr lang="en-US" noProof="0"/>
          </a:p>
        </p:txBody>
      </p:sp>
      <p:pic>
        <p:nvPicPr>
          <p:cNvPr id="7" name="Billede 4">
            <a:extLst>
              <a:ext uri="{FF2B5EF4-FFF2-40B4-BE49-F238E27FC236}">
                <a16:creationId xmlns:a16="http://schemas.microsoft.com/office/drawing/2014/main" id="{73DD16EA-2410-466F-A1CE-EE10A748ED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935" y="1374629"/>
            <a:ext cx="6922889" cy="37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514413"/>
            <a:ext cx="3051752" cy="286450"/>
          </a:xfrm>
        </p:spPr>
        <p:txBody>
          <a:bodyPr/>
          <a:lstStyle/>
          <a:p>
            <a:r>
              <a:rPr lang="en-US" dirty="0" err="1"/>
              <a:t>Kommunikation</a:t>
            </a:r>
            <a:r>
              <a:rPr lang="en-US" dirty="0"/>
              <a:t> </a:t>
            </a:r>
            <a:r>
              <a:rPr lang="en-US" dirty="0" err="1"/>
              <a:t>mellem</a:t>
            </a:r>
            <a:r>
              <a:rPr lang="en-US" dirty="0"/>
              <a:t> </a:t>
            </a:r>
            <a:r>
              <a:rPr lang="en-US" dirty="0" err="1"/>
              <a:t>bil</a:t>
            </a:r>
            <a:r>
              <a:rPr lang="en-US" dirty="0"/>
              <a:t> </a:t>
            </a:r>
            <a:r>
              <a:rPr lang="en-US" dirty="0" err="1"/>
              <a:t>og</a:t>
            </a:r>
            <a:r>
              <a:rPr lang="en-US" dirty="0"/>
              <a:t> </a:t>
            </a:r>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24</a:t>
            </a:fld>
            <a:endParaRPr lang="en-US" noProof="0"/>
          </a:p>
        </p:txBody>
      </p:sp>
      <p:pic>
        <p:nvPicPr>
          <p:cNvPr id="5" name="Billede 3">
            <a:extLst>
              <a:ext uri="{FF2B5EF4-FFF2-40B4-BE49-F238E27FC236}">
                <a16:creationId xmlns:a16="http://schemas.microsoft.com/office/drawing/2014/main" id="{1D580100-2726-4437-89DA-2752446B4A18}"/>
              </a:ext>
            </a:extLst>
          </p:cNvPr>
          <p:cNvPicPr>
            <a:picLocks noChangeAspect="1"/>
          </p:cNvPicPr>
          <p:nvPr/>
        </p:nvPicPr>
        <p:blipFill>
          <a:blip r:embed="rId3">
            <a:extLst>
              <a:ext uri="{28A0092B-C50C-407E-A947-70E740481C1C}">
                <a14:useLocalDpi xmlns:a14="http://schemas.microsoft.com/office/drawing/2010/main" val="0"/>
              </a:ext>
            </a:extLst>
          </a:blip>
          <a:srcRect t="2739"/>
          <a:stretch>
            <a:fillRect/>
          </a:stretch>
        </p:blipFill>
        <p:spPr bwMode="auto">
          <a:xfrm>
            <a:off x="395288" y="1604963"/>
            <a:ext cx="8161316"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11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98234" y="581026"/>
            <a:ext cx="2397727" cy="286450"/>
          </a:xfrm>
        </p:spPr>
        <p:txBody>
          <a:bodyPr/>
          <a:lstStyle/>
          <a:p>
            <a:r>
              <a:rPr lang="en-US" dirty="0" err="1"/>
              <a:t>Praktiske</a:t>
            </a:r>
            <a:r>
              <a:rPr lang="en-US" dirty="0"/>
              <a:t> </a:t>
            </a:r>
            <a:r>
              <a:rPr lang="en-US" dirty="0" err="1"/>
              <a:t>opgaver</a:t>
            </a:r>
            <a:r>
              <a:rPr lang="en-US" dirty="0"/>
              <a:t> </a:t>
            </a:r>
            <a:r>
              <a:rPr lang="en-US" dirty="0" err="1"/>
              <a:t>til</a:t>
            </a:r>
            <a:r>
              <a:rPr lang="en-US" dirty="0"/>
              <a:t> OBD (1/1)</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25</a:t>
            </a:fld>
            <a:endParaRPr lang="en-US" noProof="0"/>
          </a:p>
        </p:txBody>
      </p:sp>
      <p:sp>
        <p:nvSpPr>
          <p:cNvPr id="5" name="Tekstfelt 4">
            <a:extLst>
              <a:ext uri="{FF2B5EF4-FFF2-40B4-BE49-F238E27FC236}">
                <a16:creationId xmlns:a16="http://schemas.microsoft.com/office/drawing/2014/main" id="{41CD7058-F2A1-4396-A556-B71E78A383F9}"/>
              </a:ext>
            </a:extLst>
          </p:cNvPr>
          <p:cNvSpPr txBox="1"/>
          <p:nvPr/>
        </p:nvSpPr>
        <p:spPr>
          <a:xfrm>
            <a:off x="498234" y="1174792"/>
            <a:ext cx="5740736" cy="2549417"/>
          </a:xfrm>
          <a:prstGeom prst="rect">
            <a:avLst/>
          </a:prstGeom>
          <a:noFill/>
        </p:spPr>
        <p:txBody>
          <a:bodyPr wrap="square" lIns="0" tIns="0" rIns="0" bIns="0" rtlCol="0">
            <a:noAutofit/>
          </a:bodyPr>
          <a:lstStyle/>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Er der fejlkoder på OBD systemet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Find status på Readiness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Hvor mange systemer er overvåget af egenkontrol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Hvilken enhed er manifoldstrykket opgivet i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Hvad er manifoldstrykket målt i tomgang uden A/C aktivering ?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Hvad er vandtemperaturen opgivet i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Hvad viser den målte temperatur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Find den aktuelle målte værdi på Lambdasonderne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Skriv ganske kort hvad finder du i de 10 modes ?</a:t>
            </a:r>
          </a:p>
        </p:txBody>
      </p:sp>
    </p:spTree>
    <p:extLst>
      <p:ext uri="{BB962C8B-B14F-4D97-AF65-F5344CB8AC3E}">
        <p14:creationId xmlns:p14="http://schemas.microsoft.com/office/powerpoint/2010/main" val="165669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17377" y="562858"/>
            <a:ext cx="2942748" cy="286450"/>
          </a:xfrm>
        </p:spPr>
        <p:txBody>
          <a:bodyPr/>
          <a:lstStyle/>
          <a:p>
            <a:r>
              <a:rPr lang="en-US" dirty="0" err="1"/>
              <a:t>Praktiske</a:t>
            </a:r>
            <a:r>
              <a:rPr lang="en-US" dirty="0"/>
              <a:t> </a:t>
            </a:r>
            <a:r>
              <a:rPr lang="en-US" dirty="0" err="1"/>
              <a:t>opgaver</a:t>
            </a:r>
            <a:r>
              <a:rPr lang="en-US" dirty="0"/>
              <a:t> </a:t>
            </a:r>
            <a:r>
              <a:rPr lang="en-US" dirty="0" err="1"/>
              <a:t>til</a:t>
            </a:r>
            <a:r>
              <a:rPr lang="en-US" dirty="0"/>
              <a:t> </a:t>
            </a:r>
            <a:r>
              <a:rPr lang="en-US" dirty="0" err="1"/>
              <a:t>Motorstyring</a:t>
            </a:r>
            <a:r>
              <a:rPr lang="en-US" dirty="0"/>
              <a:t> (1/1)</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26</a:t>
            </a:fld>
            <a:endParaRPr lang="en-US" noProof="0"/>
          </a:p>
        </p:txBody>
      </p:sp>
      <p:sp>
        <p:nvSpPr>
          <p:cNvPr id="2" name="Tekstfelt 1">
            <a:extLst>
              <a:ext uri="{FF2B5EF4-FFF2-40B4-BE49-F238E27FC236}">
                <a16:creationId xmlns:a16="http://schemas.microsoft.com/office/drawing/2014/main" id="{0D31A100-B40D-4388-85AB-D987814C3D03}"/>
              </a:ext>
            </a:extLst>
          </p:cNvPr>
          <p:cNvSpPr txBox="1"/>
          <p:nvPr/>
        </p:nvSpPr>
        <p:spPr>
          <a:xfrm>
            <a:off x="466283" y="1447296"/>
            <a:ext cx="6073796" cy="3463808"/>
          </a:xfrm>
          <a:prstGeom prst="rect">
            <a:avLst/>
          </a:prstGeom>
          <a:noFill/>
        </p:spPr>
        <p:txBody>
          <a:bodyPr wrap="square" lIns="0" tIns="0" rIns="0" bIns="0" rtlCol="0">
            <a:noAutofit/>
          </a:bodyPr>
          <a:lstStyle/>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Er der fejlkoder på motorstyringen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Hvilken enhed er manifoldstrykket opgivet i ?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Hvad er manifoldstrykket målt i tomgang uden A/C aktivering ?</a:t>
            </a:r>
          </a:p>
          <a:p>
            <a:pPr lvl="1"/>
            <a:r>
              <a:rPr lang="da-DK" sz="1400" dirty="0">
                <a:solidFill>
                  <a:schemeClr val="bg1"/>
                </a:solidFill>
                <a:effectLst/>
                <a:latin typeface="Calibri" panose="020F0502020204030204" pitchFamily="34" charset="0"/>
                <a:ea typeface="Calibri" panose="020F0502020204030204" pitchFamily="34" charset="0"/>
              </a:rPr>
              <a:t>  </a:t>
            </a: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Hvad er vandtemperaturen opgivet i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Hvad viser den målte vandtemperatur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Find den aktuelle målte værdi på Lambdasonderne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Hvilke sensorer og </a:t>
            </a:r>
            <a:r>
              <a:rPr lang="da-DK" sz="1400" dirty="0" err="1">
                <a:solidFill>
                  <a:schemeClr val="bg1"/>
                </a:solidFill>
                <a:effectLst/>
                <a:latin typeface="Calibri" panose="020F0502020204030204" pitchFamily="34" charset="0"/>
                <a:ea typeface="Calibri" panose="020F0502020204030204" pitchFamily="34" charset="0"/>
              </a:rPr>
              <a:t>aktuatorer</a:t>
            </a:r>
            <a:r>
              <a:rPr lang="da-DK" sz="1400" dirty="0">
                <a:solidFill>
                  <a:schemeClr val="bg1"/>
                </a:solidFill>
                <a:effectLst/>
                <a:latin typeface="Calibri" panose="020F0502020204030204" pitchFamily="34" charset="0"/>
                <a:ea typeface="Calibri" panose="020F0502020204030204" pitchFamily="34" charset="0"/>
              </a:rPr>
              <a:t> kan kodes/nulstilles ?</a:t>
            </a:r>
          </a:p>
          <a:p>
            <a:pPr marL="0" indent="0" algn="l">
              <a:spcBef>
                <a:spcPts val="300"/>
              </a:spcBef>
              <a:spcAft>
                <a:spcPts val="300"/>
              </a:spcAft>
              <a:buClr>
                <a:schemeClr val="bg2"/>
              </a:buClr>
              <a:buFont typeface="Wingdings" panose="05000000000000000000" pitchFamily="2" charset="2"/>
              <a:buNone/>
            </a:pPr>
            <a:endParaRPr lang="da-DK" sz="1000" dirty="0" err="1"/>
          </a:p>
        </p:txBody>
      </p:sp>
    </p:spTree>
    <p:extLst>
      <p:ext uri="{BB962C8B-B14F-4D97-AF65-F5344CB8AC3E}">
        <p14:creationId xmlns:p14="http://schemas.microsoft.com/office/powerpoint/2010/main" val="37331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665804"/>
            <a:ext cx="3420443" cy="286450"/>
          </a:xfrm>
        </p:spPr>
        <p:txBody>
          <a:bodyPr/>
          <a:lstStyle/>
          <a:p>
            <a:r>
              <a:rPr lang="en-US" dirty="0" err="1"/>
              <a:t>Praktiske</a:t>
            </a:r>
            <a:r>
              <a:rPr lang="en-US" dirty="0"/>
              <a:t> </a:t>
            </a:r>
            <a:r>
              <a:rPr lang="en-US" dirty="0" err="1"/>
              <a:t>opgaver</a:t>
            </a:r>
            <a:r>
              <a:rPr lang="en-US" dirty="0"/>
              <a:t> </a:t>
            </a:r>
            <a:r>
              <a:rPr lang="en-US" dirty="0" err="1"/>
              <a:t>til</a:t>
            </a:r>
            <a:r>
              <a:rPr lang="en-US" dirty="0"/>
              <a:t> </a:t>
            </a:r>
            <a:r>
              <a:rPr lang="en-US" dirty="0" err="1"/>
              <a:t>Komfort</a:t>
            </a:r>
            <a:r>
              <a:rPr lang="en-US" dirty="0"/>
              <a:t>/Instrument (1/1)</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27</a:t>
            </a:fld>
            <a:endParaRPr lang="en-US" noProof="0"/>
          </a:p>
        </p:txBody>
      </p:sp>
      <p:sp>
        <p:nvSpPr>
          <p:cNvPr id="2" name="Tekstfelt 1">
            <a:extLst>
              <a:ext uri="{FF2B5EF4-FFF2-40B4-BE49-F238E27FC236}">
                <a16:creationId xmlns:a16="http://schemas.microsoft.com/office/drawing/2014/main" id="{65D365F9-1480-4B8B-895B-2951FB48DF34}"/>
              </a:ext>
            </a:extLst>
          </p:cNvPr>
          <p:cNvSpPr txBox="1"/>
          <p:nvPr/>
        </p:nvSpPr>
        <p:spPr>
          <a:xfrm>
            <a:off x="395288" y="1466696"/>
            <a:ext cx="6836805" cy="3233699"/>
          </a:xfrm>
          <a:prstGeom prst="rect">
            <a:avLst/>
          </a:prstGeom>
          <a:noFill/>
        </p:spPr>
        <p:txBody>
          <a:bodyPr wrap="square" lIns="0" tIns="0" rIns="0" bIns="0" rtlCol="0">
            <a:noAutofit/>
          </a:bodyPr>
          <a:lstStyle/>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Hvordan slukkes servicelampen, er det m/tester eller manuel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Findes der parameter på rudehejskontakterne ?</a:t>
            </a:r>
          </a:p>
          <a:p>
            <a:pPr lvl="1"/>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Findes der parameter på alle Fartpilotknapperne, </a:t>
            </a:r>
            <a:r>
              <a:rPr lang="da-DK" sz="1400" dirty="0" err="1">
                <a:solidFill>
                  <a:schemeClr val="bg1"/>
                </a:solidFill>
                <a:effectLst/>
                <a:latin typeface="Calibri" panose="020F0502020204030204" pitchFamily="34" charset="0"/>
                <a:ea typeface="Calibri" panose="020F0502020204030204" pitchFamily="34" charset="0"/>
              </a:rPr>
              <a:t>incl</a:t>
            </a:r>
            <a:r>
              <a:rPr lang="da-DK" sz="1400" dirty="0">
                <a:solidFill>
                  <a:schemeClr val="bg1"/>
                </a:solidFill>
                <a:effectLst/>
                <a:latin typeface="Calibri" panose="020F0502020204030204" pitchFamily="34" charset="0"/>
                <a:ea typeface="Calibri" panose="020F0502020204030204" pitchFamily="34" charset="0"/>
              </a:rPr>
              <a:t> pedalkontakter ?</a:t>
            </a:r>
          </a:p>
          <a:p>
            <a:pPr marL="742950" lvl="1" indent="-285750">
              <a:buFont typeface="Courier New" panose="02070309020205020404" pitchFamily="49" charset="0"/>
              <a:buChar char="o"/>
            </a:pPr>
            <a:endParaRPr lang="da-DK" sz="1400" dirty="0">
              <a:solidFill>
                <a:schemeClr val="bg1"/>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Kan vinduesviskere aktiveres ?</a:t>
            </a:r>
          </a:p>
          <a:p>
            <a:pPr marL="742950" lvl="1" indent="-285750">
              <a:buFont typeface="Courier New" panose="02070309020205020404" pitchFamily="49" charset="0"/>
              <a:buChar char="o"/>
            </a:pPr>
            <a:endParaRPr lang="da-DK" sz="1400" dirty="0">
              <a:solidFill>
                <a:schemeClr val="bg1"/>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Kan vinduesviskere Grundindstilles ?</a:t>
            </a:r>
          </a:p>
          <a:p>
            <a:pPr marL="742950" lvl="1" indent="-285750">
              <a:buFont typeface="Courier New" panose="02070309020205020404" pitchFamily="49" charset="0"/>
              <a:buChar char="o"/>
            </a:pPr>
            <a:endParaRPr lang="da-DK" sz="1400" dirty="0">
              <a:solidFill>
                <a:schemeClr val="bg1"/>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latin typeface="Calibri" panose="020F0502020204030204" pitchFamily="34" charset="0"/>
                <a:ea typeface="Calibri" panose="020F0502020204030204" pitchFamily="34" charset="0"/>
              </a:rPr>
              <a:t>Hvilke data kan man finde på A/C-</a:t>
            </a:r>
            <a:r>
              <a:rPr lang="da-DK" sz="1400" dirty="0" err="1">
                <a:solidFill>
                  <a:schemeClr val="bg1"/>
                </a:solidFill>
                <a:latin typeface="Calibri" panose="020F0502020204030204" pitchFamily="34" charset="0"/>
                <a:ea typeface="Calibri" panose="020F0502020204030204" pitchFamily="34" charset="0"/>
              </a:rPr>
              <a:t>pressostat</a:t>
            </a:r>
            <a:endParaRPr lang="da-DK" sz="1400" dirty="0">
              <a:solidFill>
                <a:schemeClr val="bg1"/>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da-DK" sz="1400" dirty="0">
              <a:solidFill>
                <a:schemeClr val="bg1"/>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a-DK" sz="1400" dirty="0">
                <a:solidFill>
                  <a:schemeClr val="bg1"/>
                </a:solidFill>
                <a:effectLst/>
                <a:latin typeface="Calibri" panose="020F0502020204030204" pitchFamily="34" charset="0"/>
                <a:ea typeface="Calibri" panose="020F0502020204030204" pitchFamily="34" charset="0"/>
              </a:rPr>
              <a:t>Hvilke data kan man </a:t>
            </a:r>
            <a:r>
              <a:rPr lang="da-DK" sz="1400" dirty="0" err="1">
                <a:solidFill>
                  <a:schemeClr val="bg1"/>
                </a:solidFill>
                <a:latin typeface="Calibri" panose="020F0502020204030204" pitchFamily="34" charset="0"/>
                <a:ea typeface="Calibri" panose="020F0502020204030204" pitchFamily="34" charset="0"/>
              </a:rPr>
              <a:t>G</a:t>
            </a:r>
            <a:r>
              <a:rPr lang="da-DK" sz="1400" dirty="0" err="1">
                <a:solidFill>
                  <a:schemeClr val="bg1"/>
                </a:solidFill>
                <a:effectLst/>
                <a:latin typeface="Calibri" panose="020F0502020204030204" pitchFamily="34" charset="0"/>
                <a:ea typeface="Calibri" panose="020F0502020204030204" pitchFamily="34" charset="0"/>
              </a:rPr>
              <a:t>rundsindstille</a:t>
            </a:r>
            <a:r>
              <a:rPr lang="da-DK" sz="1400" dirty="0">
                <a:solidFill>
                  <a:schemeClr val="bg1"/>
                </a:solidFill>
                <a:effectLst/>
                <a:latin typeface="Calibri" panose="020F0502020204030204" pitchFamily="34" charset="0"/>
                <a:ea typeface="Calibri" panose="020F0502020204030204" pitchFamily="34" charset="0"/>
              </a:rPr>
              <a:t> på hele komfort-systemet</a:t>
            </a:r>
          </a:p>
          <a:p>
            <a:pPr marL="742950" lvl="1" indent="-285750">
              <a:buFont typeface="Courier New" panose="02070309020205020404" pitchFamily="49" charset="0"/>
              <a:buChar char="o"/>
            </a:pPr>
            <a:endParaRPr lang="da-DK" sz="1400" dirty="0">
              <a:solidFill>
                <a:schemeClr val="bg1"/>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da-DK" sz="1400" dirty="0">
              <a:solidFill>
                <a:schemeClr val="bg1"/>
              </a:solidFill>
              <a:effectLst/>
              <a:latin typeface="Calibri" panose="020F0502020204030204" pitchFamily="34" charset="0"/>
              <a:ea typeface="Calibri" panose="020F0502020204030204" pitchFamily="34" charset="0"/>
            </a:endParaRPr>
          </a:p>
          <a:p>
            <a:pPr lvl="1"/>
            <a:endParaRPr lang="da-DK" sz="1800" dirty="0">
              <a:effectLst/>
              <a:latin typeface="Calibri" panose="020F0502020204030204" pitchFamily="34" charset="0"/>
              <a:ea typeface="Calibri" panose="020F0502020204030204" pitchFamily="34" charset="0"/>
            </a:endParaRPr>
          </a:p>
          <a:p>
            <a:pPr marL="0" indent="0" algn="l">
              <a:spcBef>
                <a:spcPts val="300"/>
              </a:spcBef>
              <a:spcAft>
                <a:spcPts val="300"/>
              </a:spcAft>
              <a:buClr>
                <a:schemeClr val="bg2"/>
              </a:buClr>
              <a:buFont typeface="Wingdings" panose="05000000000000000000" pitchFamily="2" charset="2"/>
              <a:buNone/>
            </a:pPr>
            <a:endParaRPr lang="da-DK" sz="1000" dirty="0" err="1"/>
          </a:p>
        </p:txBody>
      </p:sp>
    </p:spTree>
    <p:extLst>
      <p:ext uri="{BB962C8B-B14F-4D97-AF65-F5344CB8AC3E}">
        <p14:creationId xmlns:p14="http://schemas.microsoft.com/office/powerpoint/2010/main" val="79282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53711" y="538636"/>
            <a:ext cx="2580469" cy="286450"/>
          </a:xfrm>
        </p:spPr>
        <p:txBody>
          <a:bodyPr/>
          <a:lstStyle/>
          <a:p>
            <a:r>
              <a:rPr lang="en-US" dirty="0" err="1"/>
              <a:t>Mærkespecifik</a:t>
            </a:r>
            <a:r>
              <a:rPr lang="en-US" dirty="0"/>
              <a:t> diagnose vs EOBD </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28</a:t>
            </a:fld>
            <a:endParaRPr lang="en-US" noProof="0"/>
          </a:p>
        </p:txBody>
      </p:sp>
      <p:sp>
        <p:nvSpPr>
          <p:cNvPr id="6" name="Text Box 4">
            <a:extLst>
              <a:ext uri="{FF2B5EF4-FFF2-40B4-BE49-F238E27FC236}">
                <a16:creationId xmlns:a16="http://schemas.microsoft.com/office/drawing/2014/main" id="{97DB3169-7BEA-4AE7-957D-24FF59D90452}"/>
              </a:ext>
            </a:extLst>
          </p:cNvPr>
          <p:cNvSpPr txBox="1">
            <a:spLocks noChangeArrowheads="1"/>
          </p:cNvSpPr>
          <p:nvPr/>
        </p:nvSpPr>
        <p:spPr bwMode="auto">
          <a:xfrm>
            <a:off x="953024" y="2069442"/>
            <a:ext cx="2347546" cy="2791506"/>
          </a:xfrm>
          <a:prstGeom prst="rect">
            <a:avLst/>
          </a:prstGeom>
          <a:noFill/>
          <a:ln w="254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lstStyle/>
          <a:p>
            <a:pPr algn="ctr">
              <a:spcAft>
                <a:spcPts val="415"/>
              </a:spcAft>
              <a:defRPr/>
            </a:pPr>
            <a:endParaRPr lang="da-DK" sz="1246" dirty="0"/>
          </a:p>
          <a:p>
            <a:pPr algn="ctr">
              <a:spcAft>
                <a:spcPts val="415"/>
              </a:spcAft>
              <a:defRPr/>
            </a:pPr>
            <a:r>
              <a:rPr lang="da-DK" sz="1246" u="sng" dirty="0">
                <a:solidFill>
                  <a:schemeClr val="bg1"/>
                </a:solidFill>
              </a:rPr>
              <a:t>EOBD:</a:t>
            </a:r>
          </a:p>
          <a:p>
            <a:pPr>
              <a:spcAft>
                <a:spcPts val="415"/>
              </a:spcAft>
              <a:defRPr/>
            </a:pPr>
            <a:endParaRPr lang="da-DK" sz="1246" dirty="0"/>
          </a:p>
          <a:p>
            <a:pPr marL="285750" indent="-285750">
              <a:spcAft>
                <a:spcPts val="415"/>
              </a:spcAft>
              <a:buFont typeface="Arial" panose="020B0604020202020204" pitchFamily="34" charset="0"/>
              <a:buChar char="•"/>
              <a:defRPr/>
            </a:pPr>
            <a:r>
              <a:rPr lang="da-DK" sz="1246" dirty="0">
                <a:solidFill>
                  <a:schemeClr val="bg1"/>
                </a:solidFill>
              </a:rPr>
              <a:t>Fejlkoder</a:t>
            </a:r>
          </a:p>
          <a:p>
            <a:pPr marL="285750" indent="-285750">
              <a:spcAft>
                <a:spcPts val="415"/>
              </a:spcAft>
              <a:buFont typeface="Arial" panose="020B0604020202020204" pitchFamily="34" charset="0"/>
              <a:buChar char="•"/>
              <a:defRPr/>
            </a:pPr>
            <a:r>
              <a:rPr lang="da-DK" sz="1246" dirty="0">
                <a:solidFill>
                  <a:schemeClr val="bg1"/>
                </a:solidFill>
              </a:rPr>
              <a:t>Parametre / Måleværdier</a:t>
            </a:r>
          </a:p>
          <a:p>
            <a:pPr marL="285750" indent="-285750">
              <a:spcAft>
                <a:spcPts val="415"/>
              </a:spcAft>
              <a:buFont typeface="Arial" panose="020B0604020202020204" pitchFamily="34" charset="0"/>
              <a:buChar char="•"/>
              <a:defRPr/>
            </a:pPr>
            <a:r>
              <a:rPr lang="da-DK" sz="1246" dirty="0">
                <a:solidFill>
                  <a:schemeClr val="bg1"/>
                </a:solidFill>
              </a:rPr>
              <a:t>Forureningsovervågning</a:t>
            </a:r>
          </a:p>
          <a:p>
            <a:pPr marL="285750" indent="-285750">
              <a:spcAft>
                <a:spcPts val="415"/>
              </a:spcAft>
              <a:buFont typeface="Arial" panose="020B0604020202020204" pitchFamily="34" charset="0"/>
              <a:buChar char="•"/>
              <a:defRPr/>
            </a:pPr>
            <a:r>
              <a:rPr lang="da-DK" sz="1246" dirty="0">
                <a:solidFill>
                  <a:schemeClr val="bg1"/>
                </a:solidFill>
              </a:rPr>
              <a:t>STFT / LTFT</a:t>
            </a:r>
          </a:p>
          <a:p>
            <a:pPr>
              <a:spcAft>
                <a:spcPts val="415"/>
              </a:spcAft>
              <a:defRPr/>
            </a:pPr>
            <a:endParaRPr lang="da-DK" sz="1246" dirty="0"/>
          </a:p>
          <a:p>
            <a:pPr>
              <a:spcAft>
                <a:spcPts val="415"/>
              </a:spcAft>
              <a:defRPr/>
            </a:pPr>
            <a:endParaRPr lang="da-DK" sz="1246" dirty="0"/>
          </a:p>
          <a:p>
            <a:pPr algn="ctr">
              <a:spcAft>
                <a:spcPts val="415"/>
              </a:spcAft>
              <a:defRPr/>
            </a:pPr>
            <a:endParaRPr lang="da-DK" sz="1246" dirty="0"/>
          </a:p>
          <a:p>
            <a:pPr algn="ctr">
              <a:spcAft>
                <a:spcPts val="415"/>
              </a:spcAft>
              <a:defRPr/>
            </a:pPr>
            <a:endParaRPr lang="da-DK" sz="1246" dirty="0"/>
          </a:p>
        </p:txBody>
      </p:sp>
      <p:sp>
        <p:nvSpPr>
          <p:cNvPr id="7" name="Text Box 4">
            <a:extLst>
              <a:ext uri="{FF2B5EF4-FFF2-40B4-BE49-F238E27FC236}">
                <a16:creationId xmlns:a16="http://schemas.microsoft.com/office/drawing/2014/main" id="{E45BA89F-E116-47FA-B07E-819C8FFB5F18}"/>
              </a:ext>
            </a:extLst>
          </p:cNvPr>
          <p:cNvSpPr txBox="1">
            <a:spLocks noChangeArrowheads="1"/>
          </p:cNvSpPr>
          <p:nvPr/>
        </p:nvSpPr>
        <p:spPr bwMode="auto">
          <a:xfrm>
            <a:off x="5503058" y="1953471"/>
            <a:ext cx="2347546" cy="2791506"/>
          </a:xfrm>
          <a:prstGeom prst="rect">
            <a:avLst/>
          </a:prstGeom>
          <a:noFill/>
          <a:ln w="254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lstStyle/>
          <a:p>
            <a:pPr algn="ctr" eaLnBrk="1" fontAlgn="auto" hangingPunct="1">
              <a:spcBef>
                <a:spcPts val="0"/>
              </a:spcBef>
              <a:spcAft>
                <a:spcPts val="415"/>
              </a:spcAft>
              <a:defRPr/>
            </a:pPr>
            <a:endParaRPr lang="da-DK" sz="1246" dirty="0">
              <a:latin typeface="+mn-lt"/>
            </a:endParaRPr>
          </a:p>
          <a:p>
            <a:pPr algn="ctr" eaLnBrk="1" fontAlgn="auto" hangingPunct="1">
              <a:spcBef>
                <a:spcPts val="0"/>
              </a:spcBef>
              <a:spcAft>
                <a:spcPts val="415"/>
              </a:spcAft>
              <a:defRPr/>
            </a:pPr>
            <a:r>
              <a:rPr lang="da-DK" sz="1246" u="sng" dirty="0">
                <a:solidFill>
                  <a:schemeClr val="bg1"/>
                </a:solidFill>
                <a:latin typeface="+mn-lt"/>
              </a:rPr>
              <a:t>Mærkespecifik diagnose:</a:t>
            </a:r>
          </a:p>
          <a:p>
            <a:pPr algn="ctr" eaLnBrk="1" fontAlgn="auto" hangingPunct="1">
              <a:spcBef>
                <a:spcPts val="0"/>
              </a:spcBef>
              <a:spcAft>
                <a:spcPts val="415"/>
              </a:spcAft>
              <a:defRPr/>
            </a:pPr>
            <a:endParaRPr lang="da-DK" sz="1246" dirty="0">
              <a:latin typeface="+mn-lt"/>
            </a:endParaRPr>
          </a:p>
          <a:p>
            <a:pPr marL="285750" indent="-285750" eaLnBrk="1" fontAlgn="auto" hangingPunct="1">
              <a:spcBef>
                <a:spcPts val="0"/>
              </a:spcBef>
              <a:spcAft>
                <a:spcPts val="415"/>
              </a:spcAft>
              <a:buFont typeface="Arial" panose="020B0604020202020204" pitchFamily="34" charset="0"/>
              <a:buChar char="•"/>
              <a:defRPr/>
            </a:pPr>
            <a:r>
              <a:rPr lang="da-DK" sz="1246" dirty="0">
                <a:solidFill>
                  <a:schemeClr val="bg1"/>
                </a:solidFill>
                <a:latin typeface="+mn-lt"/>
              </a:rPr>
              <a:t>Fejlkoder</a:t>
            </a:r>
          </a:p>
          <a:p>
            <a:pPr marL="285750" indent="-285750" eaLnBrk="1" fontAlgn="auto" hangingPunct="1">
              <a:spcBef>
                <a:spcPts val="0"/>
              </a:spcBef>
              <a:spcAft>
                <a:spcPts val="415"/>
              </a:spcAft>
              <a:buFont typeface="Arial" panose="020B0604020202020204" pitchFamily="34" charset="0"/>
              <a:buChar char="•"/>
              <a:defRPr/>
            </a:pPr>
            <a:r>
              <a:rPr lang="da-DK" sz="1246" dirty="0">
                <a:solidFill>
                  <a:schemeClr val="bg1"/>
                </a:solidFill>
                <a:latin typeface="+mn-lt"/>
              </a:rPr>
              <a:t>Parametre / Måleværdier</a:t>
            </a:r>
          </a:p>
          <a:p>
            <a:pPr marL="285750" indent="-285750" eaLnBrk="1" fontAlgn="auto" hangingPunct="1">
              <a:spcBef>
                <a:spcPts val="0"/>
              </a:spcBef>
              <a:spcAft>
                <a:spcPts val="415"/>
              </a:spcAft>
              <a:buFont typeface="Arial" panose="020B0604020202020204" pitchFamily="34" charset="0"/>
              <a:buChar char="•"/>
              <a:defRPr/>
            </a:pPr>
            <a:r>
              <a:rPr lang="da-DK" sz="1246" dirty="0">
                <a:solidFill>
                  <a:schemeClr val="bg1"/>
                </a:solidFill>
                <a:latin typeface="+mn-lt"/>
              </a:rPr>
              <a:t>Grundindstilling / adaption</a:t>
            </a:r>
          </a:p>
          <a:p>
            <a:pPr marL="285750" indent="-285750" eaLnBrk="1" fontAlgn="auto" hangingPunct="1">
              <a:spcBef>
                <a:spcPts val="0"/>
              </a:spcBef>
              <a:spcAft>
                <a:spcPts val="415"/>
              </a:spcAft>
              <a:buFont typeface="Arial" panose="020B0604020202020204" pitchFamily="34" charset="0"/>
              <a:buChar char="•"/>
              <a:defRPr/>
            </a:pPr>
            <a:r>
              <a:rPr lang="da-DK" sz="1246" dirty="0">
                <a:solidFill>
                  <a:schemeClr val="bg1"/>
                </a:solidFill>
                <a:latin typeface="+mn-lt"/>
              </a:rPr>
              <a:t>Komponenttest / Aktordiagnose</a:t>
            </a:r>
          </a:p>
          <a:p>
            <a:pPr marL="285750" indent="-285750" eaLnBrk="1" fontAlgn="auto" hangingPunct="1">
              <a:spcBef>
                <a:spcPts val="0"/>
              </a:spcBef>
              <a:spcAft>
                <a:spcPts val="415"/>
              </a:spcAft>
              <a:buFont typeface="Arial" panose="020B0604020202020204" pitchFamily="34" charset="0"/>
              <a:buChar char="•"/>
              <a:defRPr/>
            </a:pPr>
            <a:r>
              <a:rPr lang="da-DK" sz="1246" dirty="0">
                <a:solidFill>
                  <a:schemeClr val="bg1"/>
                </a:solidFill>
                <a:latin typeface="+mn-lt"/>
              </a:rPr>
              <a:t>Kodning</a:t>
            </a:r>
          </a:p>
          <a:p>
            <a:pPr marL="285750" indent="-285750" eaLnBrk="1" fontAlgn="auto" hangingPunct="1">
              <a:spcBef>
                <a:spcPts val="0"/>
              </a:spcBef>
              <a:spcAft>
                <a:spcPts val="415"/>
              </a:spcAft>
              <a:buFont typeface="Arial" panose="020B0604020202020204" pitchFamily="34" charset="0"/>
              <a:buChar char="•"/>
              <a:defRPr/>
            </a:pPr>
            <a:endParaRPr lang="da-DK" sz="1246" dirty="0">
              <a:solidFill>
                <a:schemeClr val="bg1"/>
              </a:solidFill>
              <a:latin typeface="+mn-lt"/>
            </a:endParaRPr>
          </a:p>
          <a:p>
            <a:pPr marL="285750" indent="-285750" eaLnBrk="1" fontAlgn="auto" hangingPunct="1">
              <a:spcBef>
                <a:spcPts val="0"/>
              </a:spcBef>
              <a:spcAft>
                <a:spcPts val="415"/>
              </a:spcAft>
              <a:buFont typeface="Arial" panose="020B0604020202020204" pitchFamily="34" charset="0"/>
              <a:buChar char="•"/>
              <a:defRPr/>
            </a:pPr>
            <a:r>
              <a:rPr lang="da-DK" sz="1246" dirty="0">
                <a:solidFill>
                  <a:schemeClr val="bg1"/>
                </a:solidFill>
                <a:latin typeface="+mn-lt"/>
              </a:rPr>
              <a:t>FW-</a:t>
            </a:r>
            <a:r>
              <a:rPr lang="da-DK" sz="1246" dirty="0" err="1">
                <a:solidFill>
                  <a:schemeClr val="bg1"/>
                </a:solidFill>
                <a:latin typeface="+mn-lt"/>
              </a:rPr>
              <a:t>update</a:t>
            </a:r>
            <a:endParaRPr lang="da-DK" sz="1246" dirty="0">
              <a:solidFill>
                <a:schemeClr val="bg1"/>
              </a:solidFill>
              <a:latin typeface="+mn-lt"/>
            </a:endParaRPr>
          </a:p>
        </p:txBody>
      </p:sp>
      <p:sp>
        <p:nvSpPr>
          <p:cNvPr id="9" name="Rektangel 4">
            <a:extLst>
              <a:ext uri="{FF2B5EF4-FFF2-40B4-BE49-F238E27FC236}">
                <a16:creationId xmlns:a16="http://schemas.microsoft.com/office/drawing/2014/main" id="{5C0FA8D1-1D4D-4664-89A1-949753FAFC60}"/>
              </a:ext>
            </a:extLst>
          </p:cNvPr>
          <p:cNvSpPr>
            <a:spLocks noChangeArrowheads="1"/>
          </p:cNvSpPr>
          <p:nvPr/>
        </p:nvSpPr>
        <p:spPr bwMode="auto">
          <a:xfrm>
            <a:off x="3039399" y="1510665"/>
            <a:ext cx="2580468" cy="35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ct val="150000"/>
              </a:lnSpc>
              <a:spcBef>
                <a:spcPct val="0"/>
              </a:spcBef>
              <a:spcAft>
                <a:spcPts val="0"/>
              </a:spcAft>
              <a:buFontTx/>
              <a:buNone/>
              <a:defRPr/>
            </a:pPr>
            <a:r>
              <a:rPr lang="en-US" altLang="da-DK" sz="1246" b="1" dirty="0" err="1">
                <a:solidFill>
                  <a:schemeClr val="bg1"/>
                </a:solidFill>
              </a:rPr>
              <a:t>Fordele</a:t>
            </a:r>
            <a:r>
              <a:rPr lang="en-US" altLang="da-DK" sz="1246" b="1" dirty="0">
                <a:solidFill>
                  <a:schemeClr val="bg1"/>
                </a:solidFill>
              </a:rPr>
              <a:t> </a:t>
            </a:r>
            <a:r>
              <a:rPr lang="en-US" altLang="da-DK" sz="1246" b="1" dirty="0" err="1">
                <a:solidFill>
                  <a:schemeClr val="bg1"/>
                </a:solidFill>
              </a:rPr>
              <a:t>ved</a:t>
            </a:r>
            <a:r>
              <a:rPr lang="en-US" altLang="da-DK" sz="1246" b="1" dirty="0">
                <a:solidFill>
                  <a:schemeClr val="bg1"/>
                </a:solidFill>
              </a:rPr>
              <a:t> </a:t>
            </a:r>
            <a:r>
              <a:rPr lang="en-US" altLang="da-DK" sz="1246" b="1" dirty="0" err="1">
                <a:solidFill>
                  <a:schemeClr val="bg1"/>
                </a:solidFill>
              </a:rPr>
              <a:t>hver</a:t>
            </a:r>
            <a:r>
              <a:rPr lang="en-US" altLang="da-DK" sz="1246" b="1" dirty="0">
                <a:solidFill>
                  <a:schemeClr val="bg1"/>
                </a:solidFill>
              </a:rPr>
              <a:t> </a:t>
            </a:r>
            <a:r>
              <a:rPr lang="en-US" altLang="da-DK" sz="1246" b="1" dirty="0" err="1">
                <a:solidFill>
                  <a:schemeClr val="bg1"/>
                </a:solidFill>
              </a:rPr>
              <a:t>af</a:t>
            </a:r>
            <a:r>
              <a:rPr lang="en-US" altLang="da-DK" sz="1246" b="1" dirty="0">
                <a:solidFill>
                  <a:schemeClr val="bg1"/>
                </a:solidFill>
              </a:rPr>
              <a:t> de 2 </a:t>
            </a:r>
            <a:r>
              <a:rPr lang="en-US" altLang="da-DK" sz="1246" b="1" dirty="0" err="1">
                <a:solidFill>
                  <a:schemeClr val="bg1"/>
                </a:solidFill>
              </a:rPr>
              <a:t>systemer</a:t>
            </a:r>
            <a:endParaRPr lang="en-US" altLang="da-DK" sz="1246" b="1" dirty="0">
              <a:solidFill>
                <a:schemeClr val="bg1"/>
              </a:solidFill>
            </a:endParaRPr>
          </a:p>
        </p:txBody>
      </p:sp>
    </p:spTree>
    <p:extLst>
      <p:ext uri="{BB962C8B-B14F-4D97-AF65-F5344CB8AC3E}">
        <p14:creationId xmlns:p14="http://schemas.microsoft.com/office/powerpoint/2010/main" val="253904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680880" y="702138"/>
            <a:ext cx="1602637" cy="286450"/>
          </a:xfrm>
        </p:spPr>
        <p:txBody>
          <a:bodyPr/>
          <a:lstStyle/>
          <a:p>
            <a:r>
              <a:rPr lang="en-US" dirty="0"/>
              <a:t>Modes (</a:t>
            </a:r>
            <a:r>
              <a:rPr lang="en-US" dirty="0" err="1"/>
              <a:t>funktioner</a:t>
            </a:r>
            <a:r>
              <a:rPr lang="en-US" dirty="0"/>
              <a:t>)</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29</a:t>
            </a:fld>
            <a:endParaRPr lang="en-US" noProof="0"/>
          </a:p>
        </p:txBody>
      </p:sp>
      <p:sp>
        <p:nvSpPr>
          <p:cNvPr id="5" name="Rektangel 4">
            <a:extLst>
              <a:ext uri="{FF2B5EF4-FFF2-40B4-BE49-F238E27FC236}">
                <a16:creationId xmlns:a16="http://schemas.microsoft.com/office/drawing/2014/main" id="{29C6D929-78B0-4094-8FC1-97B463F9CA26}"/>
              </a:ext>
            </a:extLst>
          </p:cNvPr>
          <p:cNvSpPr>
            <a:spLocks noChangeArrowheads="1"/>
          </p:cNvSpPr>
          <p:nvPr/>
        </p:nvSpPr>
        <p:spPr bwMode="auto">
          <a:xfrm>
            <a:off x="796200" y="1474324"/>
            <a:ext cx="628173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ct val="150000"/>
              </a:lnSpc>
              <a:spcBef>
                <a:spcPct val="0"/>
              </a:spcBef>
              <a:spcAft>
                <a:spcPts val="0"/>
              </a:spcAft>
              <a:buFontTx/>
              <a:buNone/>
              <a:defRPr/>
            </a:pPr>
            <a:r>
              <a:rPr lang="en-US" altLang="da-DK" sz="1246" dirty="0">
                <a:solidFill>
                  <a:schemeClr val="bg1"/>
                </a:solidFill>
              </a:rPr>
              <a:t>Mode $01:   </a:t>
            </a:r>
            <a:r>
              <a:rPr lang="en-US" altLang="da-DK" sz="1246" dirty="0" err="1">
                <a:solidFill>
                  <a:schemeClr val="bg1"/>
                </a:solidFill>
              </a:rPr>
              <a:t>Parametre</a:t>
            </a:r>
            <a:r>
              <a:rPr lang="en-US" altLang="da-DK" sz="1246" dirty="0">
                <a:solidFill>
                  <a:schemeClr val="bg1"/>
                </a:solidFill>
              </a:rPr>
              <a:t> / </a:t>
            </a:r>
            <a:r>
              <a:rPr lang="en-US" altLang="da-DK" sz="1246" dirty="0" err="1">
                <a:solidFill>
                  <a:schemeClr val="bg1"/>
                </a:solidFill>
              </a:rPr>
              <a:t>Måleværdier</a:t>
            </a:r>
            <a:r>
              <a:rPr lang="en-US" altLang="da-DK" sz="1246" dirty="0">
                <a:solidFill>
                  <a:schemeClr val="bg1"/>
                </a:solidFill>
              </a:rPr>
              <a:t>,  Readiness, MIL on, </a:t>
            </a:r>
            <a:r>
              <a:rPr lang="en-US" altLang="da-DK" sz="1246" dirty="0" err="1">
                <a:solidFill>
                  <a:schemeClr val="bg1"/>
                </a:solidFill>
              </a:rPr>
              <a:t>samt</a:t>
            </a:r>
            <a:r>
              <a:rPr lang="en-US" altLang="da-DK" sz="1246" dirty="0">
                <a:solidFill>
                  <a:schemeClr val="bg1"/>
                </a:solidFill>
              </a:rPr>
              <a:t> </a:t>
            </a:r>
            <a:r>
              <a:rPr lang="en-US" altLang="da-DK" sz="1246" dirty="0" err="1">
                <a:solidFill>
                  <a:schemeClr val="bg1"/>
                </a:solidFill>
              </a:rPr>
              <a:t>antal</a:t>
            </a:r>
            <a:r>
              <a:rPr lang="en-US" altLang="da-DK" sz="1246" dirty="0">
                <a:solidFill>
                  <a:schemeClr val="bg1"/>
                </a:solidFill>
              </a:rPr>
              <a:t> </a:t>
            </a:r>
            <a:r>
              <a:rPr lang="en-US" altLang="da-DK" sz="1246" dirty="0" err="1">
                <a:solidFill>
                  <a:schemeClr val="bg1"/>
                </a:solidFill>
              </a:rPr>
              <a:t>fejl</a:t>
            </a:r>
            <a:r>
              <a:rPr lang="en-US" altLang="da-DK" sz="1246" dirty="0">
                <a:solidFill>
                  <a:schemeClr val="bg1"/>
                </a:solidFill>
              </a:rPr>
              <a:t>.</a:t>
            </a:r>
          </a:p>
          <a:p>
            <a:pPr eaLnBrk="1" fontAlgn="auto" hangingPunct="1">
              <a:lnSpc>
                <a:spcPct val="150000"/>
              </a:lnSpc>
              <a:spcBef>
                <a:spcPct val="0"/>
              </a:spcBef>
              <a:spcAft>
                <a:spcPts val="0"/>
              </a:spcAft>
              <a:buFontTx/>
              <a:buNone/>
              <a:defRPr/>
            </a:pPr>
            <a:r>
              <a:rPr lang="en-US" altLang="da-DK" sz="1246" dirty="0">
                <a:solidFill>
                  <a:schemeClr val="bg1"/>
                </a:solidFill>
              </a:rPr>
              <a:t>Mode $02:   Freeze Frame – </a:t>
            </a:r>
            <a:r>
              <a:rPr lang="en-US" altLang="da-DK" sz="1246" dirty="0" err="1">
                <a:solidFill>
                  <a:schemeClr val="bg1"/>
                </a:solidFill>
              </a:rPr>
              <a:t>viser</a:t>
            </a:r>
            <a:r>
              <a:rPr lang="en-US" altLang="da-DK" sz="1246" dirty="0">
                <a:solidFill>
                  <a:schemeClr val="bg1"/>
                </a:solidFill>
              </a:rPr>
              <a:t> </a:t>
            </a:r>
            <a:r>
              <a:rPr lang="en-US" altLang="da-DK" sz="1246" dirty="0" err="1">
                <a:solidFill>
                  <a:schemeClr val="bg1"/>
                </a:solidFill>
              </a:rPr>
              <a:t>driftbetingelserne</a:t>
            </a:r>
            <a:r>
              <a:rPr lang="en-US" altLang="da-DK" sz="1246" dirty="0">
                <a:solidFill>
                  <a:schemeClr val="bg1"/>
                </a:solidFill>
              </a:rPr>
              <a:t> </a:t>
            </a:r>
            <a:r>
              <a:rPr lang="en-US" altLang="da-DK" sz="1246" dirty="0" err="1">
                <a:solidFill>
                  <a:schemeClr val="bg1"/>
                </a:solidFill>
              </a:rPr>
              <a:t>på</a:t>
            </a:r>
            <a:r>
              <a:rPr lang="en-US" altLang="da-DK" sz="1246" dirty="0">
                <a:solidFill>
                  <a:schemeClr val="bg1"/>
                </a:solidFill>
              </a:rPr>
              <a:t> </a:t>
            </a:r>
            <a:r>
              <a:rPr lang="en-US" altLang="da-DK" sz="1246" dirty="0" err="1">
                <a:solidFill>
                  <a:schemeClr val="bg1"/>
                </a:solidFill>
              </a:rPr>
              <a:t>tidspunktet</a:t>
            </a:r>
            <a:r>
              <a:rPr lang="en-US" altLang="da-DK" sz="1246" dirty="0">
                <a:solidFill>
                  <a:schemeClr val="bg1"/>
                </a:solidFill>
              </a:rPr>
              <a:t> </a:t>
            </a:r>
            <a:r>
              <a:rPr lang="en-US" altLang="da-DK" sz="1246" dirty="0" err="1">
                <a:solidFill>
                  <a:schemeClr val="bg1"/>
                </a:solidFill>
              </a:rPr>
              <a:t>hvor</a:t>
            </a:r>
            <a:r>
              <a:rPr lang="en-US" altLang="da-DK" sz="1246" dirty="0">
                <a:solidFill>
                  <a:schemeClr val="bg1"/>
                </a:solidFill>
              </a:rPr>
              <a:t> </a:t>
            </a:r>
            <a:r>
              <a:rPr lang="en-US" altLang="da-DK" sz="1246" dirty="0" err="1">
                <a:solidFill>
                  <a:schemeClr val="bg1"/>
                </a:solidFill>
              </a:rPr>
              <a:t>fejlen</a:t>
            </a:r>
            <a:r>
              <a:rPr lang="en-US" altLang="da-DK" sz="1246" dirty="0">
                <a:solidFill>
                  <a:schemeClr val="bg1"/>
                </a:solidFill>
              </a:rPr>
              <a:t> </a:t>
            </a:r>
            <a:r>
              <a:rPr lang="en-US" altLang="da-DK" sz="1246" dirty="0" err="1">
                <a:solidFill>
                  <a:schemeClr val="bg1"/>
                </a:solidFill>
              </a:rPr>
              <a:t>blev</a:t>
            </a:r>
            <a:r>
              <a:rPr lang="en-US" altLang="da-DK" sz="1246" dirty="0">
                <a:solidFill>
                  <a:schemeClr val="bg1"/>
                </a:solidFill>
              </a:rPr>
              <a:t> </a:t>
            </a:r>
            <a:r>
              <a:rPr lang="en-US" altLang="da-DK" sz="1246" dirty="0" err="1">
                <a:solidFill>
                  <a:schemeClr val="bg1"/>
                </a:solidFill>
              </a:rPr>
              <a:t>registreret</a:t>
            </a:r>
            <a:r>
              <a:rPr lang="en-US" altLang="da-DK" sz="1246" dirty="0">
                <a:solidFill>
                  <a:schemeClr val="bg1"/>
                </a:solidFill>
              </a:rPr>
              <a:t>.</a:t>
            </a:r>
          </a:p>
          <a:p>
            <a:pPr eaLnBrk="1" fontAlgn="auto" hangingPunct="1">
              <a:lnSpc>
                <a:spcPct val="150000"/>
              </a:lnSpc>
              <a:spcBef>
                <a:spcPct val="0"/>
              </a:spcBef>
              <a:spcAft>
                <a:spcPts val="0"/>
              </a:spcAft>
              <a:buFontTx/>
              <a:buNone/>
              <a:defRPr/>
            </a:pPr>
            <a:r>
              <a:rPr lang="en-US" altLang="da-DK" sz="1246" dirty="0">
                <a:solidFill>
                  <a:schemeClr val="bg1"/>
                </a:solidFill>
              </a:rPr>
              <a:t>Mode $03:   </a:t>
            </a:r>
            <a:r>
              <a:rPr lang="en-US" altLang="da-DK" sz="1246" dirty="0" err="1">
                <a:solidFill>
                  <a:schemeClr val="bg1"/>
                </a:solidFill>
              </a:rPr>
              <a:t>Fejlkoder</a:t>
            </a:r>
            <a:r>
              <a:rPr lang="en-US" altLang="da-DK" sz="1246" dirty="0">
                <a:solidFill>
                  <a:schemeClr val="bg1"/>
                </a:solidFill>
              </a:rPr>
              <a:t> (</a:t>
            </a:r>
            <a:r>
              <a:rPr lang="en-US" altLang="da-DK" sz="1246" dirty="0" err="1">
                <a:solidFill>
                  <a:schemeClr val="bg1"/>
                </a:solidFill>
              </a:rPr>
              <a:t>forureningsrelaterede</a:t>
            </a:r>
            <a:r>
              <a:rPr lang="en-US" altLang="da-DK" sz="1246" dirty="0">
                <a:solidFill>
                  <a:schemeClr val="bg1"/>
                </a:solidFill>
              </a:rPr>
              <a:t>, der </a:t>
            </a:r>
            <a:r>
              <a:rPr lang="en-US" altLang="da-DK" sz="1246" dirty="0" err="1">
                <a:solidFill>
                  <a:schemeClr val="bg1"/>
                </a:solidFill>
              </a:rPr>
              <a:t>aktiver</a:t>
            </a:r>
            <a:r>
              <a:rPr lang="en-US" altLang="da-DK" sz="1246" dirty="0">
                <a:solidFill>
                  <a:schemeClr val="bg1"/>
                </a:solidFill>
              </a:rPr>
              <a:t> </a:t>
            </a:r>
            <a:r>
              <a:rPr lang="en-US" altLang="da-DK" sz="1246" dirty="0" err="1">
                <a:solidFill>
                  <a:schemeClr val="bg1"/>
                </a:solidFill>
              </a:rPr>
              <a:t>fejllampen</a:t>
            </a:r>
            <a:r>
              <a:rPr lang="en-US" altLang="da-DK" sz="1246" dirty="0">
                <a:solidFill>
                  <a:schemeClr val="bg1"/>
                </a:solidFill>
              </a:rPr>
              <a:t> (MIL).</a:t>
            </a:r>
          </a:p>
          <a:p>
            <a:pPr eaLnBrk="1" fontAlgn="auto" hangingPunct="1">
              <a:lnSpc>
                <a:spcPct val="150000"/>
              </a:lnSpc>
              <a:spcBef>
                <a:spcPct val="0"/>
              </a:spcBef>
              <a:spcAft>
                <a:spcPts val="0"/>
              </a:spcAft>
              <a:buFontTx/>
              <a:buNone/>
              <a:defRPr/>
            </a:pPr>
            <a:r>
              <a:rPr lang="en-US" altLang="da-DK" sz="1246" dirty="0">
                <a:solidFill>
                  <a:schemeClr val="bg1"/>
                </a:solidFill>
              </a:rPr>
              <a:t>Mode $04:   </a:t>
            </a:r>
            <a:r>
              <a:rPr lang="en-US" altLang="da-DK" sz="1246" dirty="0" err="1">
                <a:solidFill>
                  <a:schemeClr val="bg1"/>
                </a:solidFill>
              </a:rPr>
              <a:t>Sletter</a:t>
            </a:r>
            <a:r>
              <a:rPr lang="en-US" altLang="da-DK" sz="1246" dirty="0">
                <a:solidFill>
                  <a:schemeClr val="bg1"/>
                </a:solidFill>
              </a:rPr>
              <a:t> </a:t>
            </a:r>
            <a:r>
              <a:rPr lang="en-US" altLang="da-DK" sz="1246" dirty="0" err="1">
                <a:solidFill>
                  <a:schemeClr val="bg1"/>
                </a:solidFill>
              </a:rPr>
              <a:t>fejlkoder</a:t>
            </a:r>
            <a:r>
              <a:rPr lang="en-US" altLang="da-DK" sz="1246" dirty="0">
                <a:solidFill>
                  <a:schemeClr val="bg1"/>
                </a:solidFill>
              </a:rPr>
              <a:t>, </a:t>
            </a:r>
            <a:r>
              <a:rPr lang="en-US" altLang="da-DK" sz="1246" dirty="0" err="1">
                <a:solidFill>
                  <a:schemeClr val="bg1"/>
                </a:solidFill>
              </a:rPr>
              <a:t>både</a:t>
            </a:r>
            <a:r>
              <a:rPr lang="en-US" altLang="da-DK" sz="1246" dirty="0">
                <a:solidFill>
                  <a:schemeClr val="bg1"/>
                </a:solidFill>
              </a:rPr>
              <a:t> $03 &amp; $07, </a:t>
            </a:r>
            <a:r>
              <a:rPr lang="en-US" altLang="da-DK" sz="1246" dirty="0" err="1">
                <a:solidFill>
                  <a:schemeClr val="bg1"/>
                </a:solidFill>
              </a:rPr>
              <a:t>samt</a:t>
            </a:r>
            <a:r>
              <a:rPr lang="en-US" altLang="da-DK" sz="1246" dirty="0">
                <a:solidFill>
                  <a:schemeClr val="bg1"/>
                </a:solidFill>
              </a:rPr>
              <a:t> Freeze Frame data, </a:t>
            </a:r>
            <a:r>
              <a:rPr lang="en-US" altLang="da-DK" sz="1246" dirty="0" err="1">
                <a:solidFill>
                  <a:schemeClr val="bg1"/>
                </a:solidFill>
              </a:rPr>
              <a:t>og</a:t>
            </a:r>
            <a:r>
              <a:rPr lang="en-US" altLang="da-DK" sz="1246" dirty="0">
                <a:solidFill>
                  <a:schemeClr val="bg1"/>
                </a:solidFill>
              </a:rPr>
              <a:t> Readiness </a:t>
            </a:r>
            <a:r>
              <a:rPr lang="en-US" altLang="da-DK" sz="1246" dirty="0" err="1">
                <a:solidFill>
                  <a:schemeClr val="bg1"/>
                </a:solidFill>
              </a:rPr>
              <a:t>nulstilles</a:t>
            </a:r>
            <a:r>
              <a:rPr lang="en-US" altLang="da-DK" sz="1246" dirty="0">
                <a:solidFill>
                  <a:schemeClr val="bg1"/>
                </a:solidFill>
              </a:rPr>
              <a:t>.</a:t>
            </a:r>
          </a:p>
          <a:p>
            <a:pPr eaLnBrk="1" fontAlgn="auto" hangingPunct="1">
              <a:lnSpc>
                <a:spcPct val="150000"/>
              </a:lnSpc>
              <a:spcBef>
                <a:spcPct val="0"/>
              </a:spcBef>
              <a:spcAft>
                <a:spcPts val="0"/>
              </a:spcAft>
              <a:buFontTx/>
              <a:buNone/>
              <a:defRPr/>
            </a:pPr>
            <a:r>
              <a:rPr lang="en-US" altLang="da-DK" sz="1246" dirty="0">
                <a:solidFill>
                  <a:srgbClr val="A6A6A6"/>
                </a:solidFill>
              </a:rPr>
              <a:t>Mode $05:   </a:t>
            </a:r>
            <a:r>
              <a:rPr lang="en-US" altLang="da-DK" sz="1246" dirty="0" err="1">
                <a:solidFill>
                  <a:srgbClr val="A6A6A6"/>
                </a:solidFill>
              </a:rPr>
              <a:t>Lambdatest</a:t>
            </a:r>
            <a:r>
              <a:rPr lang="en-US" altLang="da-DK" sz="1246" dirty="0">
                <a:solidFill>
                  <a:srgbClr val="A6A6A6"/>
                </a:solidFill>
              </a:rPr>
              <a:t> (</a:t>
            </a:r>
            <a:r>
              <a:rPr lang="en-US" altLang="da-DK" sz="1246" dirty="0" err="1">
                <a:solidFill>
                  <a:srgbClr val="A6A6A6"/>
                </a:solidFill>
              </a:rPr>
              <a:t>spændingsgrænser</a:t>
            </a:r>
            <a:r>
              <a:rPr lang="en-US" altLang="da-DK" sz="1246" dirty="0">
                <a:solidFill>
                  <a:srgbClr val="A6A6A6"/>
                </a:solidFill>
              </a:rPr>
              <a:t> &amp; </a:t>
            </a:r>
            <a:r>
              <a:rPr lang="en-US" altLang="da-DK" sz="1246" dirty="0" err="1">
                <a:solidFill>
                  <a:srgbClr val="A6A6A6"/>
                </a:solidFill>
              </a:rPr>
              <a:t>skiftetider</a:t>
            </a:r>
            <a:r>
              <a:rPr lang="en-US" altLang="da-DK" sz="1246" dirty="0">
                <a:solidFill>
                  <a:srgbClr val="A6A6A6"/>
                </a:solidFill>
              </a:rPr>
              <a:t>).</a:t>
            </a:r>
          </a:p>
          <a:p>
            <a:pPr eaLnBrk="1" fontAlgn="auto" hangingPunct="1">
              <a:lnSpc>
                <a:spcPct val="150000"/>
              </a:lnSpc>
              <a:spcBef>
                <a:spcPct val="0"/>
              </a:spcBef>
              <a:spcAft>
                <a:spcPts val="0"/>
              </a:spcAft>
              <a:buFontTx/>
              <a:buNone/>
              <a:defRPr/>
            </a:pPr>
            <a:r>
              <a:rPr lang="en-US" altLang="da-DK" sz="1246" dirty="0">
                <a:solidFill>
                  <a:srgbClr val="A6A6A6"/>
                </a:solidFill>
              </a:rPr>
              <a:t>Mode $06:  Test </a:t>
            </a:r>
            <a:r>
              <a:rPr lang="en-US" altLang="da-DK" sz="1246" dirty="0" err="1">
                <a:solidFill>
                  <a:srgbClr val="A6A6A6"/>
                </a:solidFill>
              </a:rPr>
              <a:t>Resultater</a:t>
            </a:r>
            <a:r>
              <a:rPr lang="en-US" altLang="da-DK" sz="1246" dirty="0">
                <a:solidFill>
                  <a:srgbClr val="A6A6A6"/>
                </a:solidFill>
              </a:rPr>
              <a:t> for </a:t>
            </a:r>
            <a:r>
              <a:rPr lang="en-US" altLang="da-DK" sz="1246" dirty="0" err="1">
                <a:solidFill>
                  <a:srgbClr val="A6A6A6"/>
                </a:solidFill>
              </a:rPr>
              <a:t>permanente</a:t>
            </a:r>
            <a:r>
              <a:rPr lang="en-US" altLang="da-DK" sz="1246" dirty="0">
                <a:solidFill>
                  <a:srgbClr val="A6A6A6"/>
                </a:solidFill>
              </a:rPr>
              <a:t> </a:t>
            </a:r>
            <a:r>
              <a:rPr lang="en-US" altLang="da-DK" sz="1246" dirty="0" err="1">
                <a:solidFill>
                  <a:srgbClr val="A6A6A6"/>
                </a:solidFill>
              </a:rPr>
              <a:t>og</a:t>
            </a:r>
            <a:r>
              <a:rPr lang="en-US" altLang="da-DK" sz="1246" dirty="0">
                <a:solidFill>
                  <a:srgbClr val="A6A6A6"/>
                </a:solidFill>
              </a:rPr>
              <a:t> </a:t>
            </a:r>
            <a:r>
              <a:rPr lang="en-US" altLang="da-DK" sz="1246" dirty="0" err="1">
                <a:solidFill>
                  <a:srgbClr val="A6A6A6"/>
                </a:solidFill>
              </a:rPr>
              <a:t>ikke</a:t>
            </a:r>
            <a:r>
              <a:rPr lang="en-US" altLang="da-DK" sz="1246" dirty="0">
                <a:solidFill>
                  <a:srgbClr val="A6A6A6"/>
                </a:solidFill>
              </a:rPr>
              <a:t> </a:t>
            </a:r>
            <a:r>
              <a:rPr lang="en-US" altLang="da-DK" sz="1246" dirty="0" err="1">
                <a:solidFill>
                  <a:srgbClr val="A6A6A6"/>
                </a:solidFill>
              </a:rPr>
              <a:t>permanente</a:t>
            </a:r>
            <a:r>
              <a:rPr lang="en-US" altLang="da-DK" sz="1246" dirty="0">
                <a:solidFill>
                  <a:srgbClr val="A6A6A6"/>
                </a:solidFill>
              </a:rPr>
              <a:t> </a:t>
            </a:r>
            <a:r>
              <a:rPr lang="en-US" altLang="da-DK" sz="1246" dirty="0" err="1">
                <a:solidFill>
                  <a:srgbClr val="A6A6A6"/>
                </a:solidFill>
              </a:rPr>
              <a:t>overvågede</a:t>
            </a:r>
            <a:r>
              <a:rPr lang="en-US" altLang="da-DK" sz="1246" dirty="0">
                <a:solidFill>
                  <a:srgbClr val="A6A6A6"/>
                </a:solidFill>
              </a:rPr>
              <a:t> </a:t>
            </a:r>
            <a:r>
              <a:rPr lang="en-US" altLang="da-DK" sz="1246" dirty="0" err="1">
                <a:solidFill>
                  <a:srgbClr val="A6A6A6"/>
                </a:solidFill>
              </a:rPr>
              <a:t>systemer</a:t>
            </a:r>
            <a:r>
              <a:rPr lang="en-US" altLang="da-DK" sz="1246" dirty="0">
                <a:solidFill>
                  <a:srgbClr val="A6A6A6"/>
                </a:solidFill>
              </a:rPr>
              <a:t>.</a:t>
            </a:r>
            <a:endParaRPr lang="en-US" altLang="da-DK" sz="1246" dirty="0"/>
          </a:p>
          <a:p>
            <a:pPr eaLnBrk="1" fontAlgn="auto" hangingPunct="1">
              <a:lnSpc>
                <a:spcPct val="150000"/>
              </a:lnSpc>
              <a:spcBef>
                <a:spcPct val="0"/>
              </a:spcBef>
              <a:spcAft>
                <a:spcPts val="0"/>
              </a:spcAft>
              <a:buFontTx/>
              <a:buNone/>
              <a:defRPr/>
            </a:pPr>
            <a:r>
              <a:rPr lang="en-US" altLang="da-DK" sz="1246" dirty="0">
                <a:solidFill>
                  <a:schemeClr val="bg1"/>
                </a:solidFill>
              </a:rPr>
              <a:t>Mode $07:   </a:t>
            </a:r>
            <a:r>
              <a:rPr lang="en-US" altLang="da-DK" sz="1246" dirty="0" err="1">
                <a:solidFill>
                  <a:schemeClr val="bg1"/>
                </a:solidFill>
              </a:rPr>
              <a:t>Fejlkoder</a:t>
            </a:r>
            <a:r>
              <a:rPr lang="en-US" altLang="da-DK" sz="1246" dirty="0">
                <a:solidFill>
                  <a:schemeClr val="bg1"/>
                </a:solidFill>
              </a:rPr>
              <a:t> der </a:t>
            </a:r>
            <a:r>
              <a:rPr lang="en-US" altLang="da-DK" sz="1246" dirty="0" err="1">
                <a:solidFill>
                  <a:schemeClr val="bg1"/>
                </a:solidFill>
              </a:rPr>
              <a:t>endnu</a:t>
            </a:r>
            <a:r>
              <a:rPr lang="en-US" altLang="da-DK" sz="1246" dirty="0">
                <a:solidFill>
                  <a:schemeClr val="bg1"/>
                </a:solidFill>
              </a:rPr>
              <a:t> </a:t>
            </a:r>
            <a:r>
              <a:rPr lang="en-US" altLang="da-DK" sz="1246" dirty="0" err="1">
                <a:solidFill>
                  <a:schemeClr val="bg1"/>
                </a:solidFill>
              </a:rPr>
              <a:t>ikke</a:t>
            </a:r>
            <a:r>
              <a:rPr lang="en-US" altLang="da-DK" sz="1246" dirty="0">
                <a:solidFill>
                  <a:schemeClr val="bg1"/>
                </a:solidFill>
              </a:rPr>
              <a:t> er </a:t>
            </a:r>
            <a:r>
              <a:rPr lang="en-US" altLang="da-DK" sz="1246" dirty="0" err="1">
                <a:solidFill>
                  <a:schemeClr val="bg1"/>
                </a:solidFill>
              </a:rPr>
              <a:t>bekræftet</a:t>
            </a:r>
            <a:r>
              <a:rPr lang="en-US" altLang="da-DK" sz="1246" dirty="0">
                <a:solidFill>
                  <a:schemeClr val="bg1"/>
                </a:solidFill>
              </a:rPr>
              <a:t>.</a:t>
            </a:r>
          </a:p>
          <a:p>
            <a:pPr eaLnBrk="1" fontAlgn="auto" hangingPunct="1">
              <a:lnSpc>
                <a:spcPct val="150000"/>
              </a:lnSpc>
              <a:spcBef>
                <a:spcPct val="0"/>
              </a:spcBef>
              <a:spcAft>
                <a:spcPts val="0"/>
              </a:spcAft>
              <a:buFontTx/>
              <a:buNone/>
              <a:defRPr/>
            </a:pPr>
            <a:r>
              <a:rPr lang="en-US" altLang="da-DK" sz="1246" dirty="0">
                <a:solidFill>
                  <a:srgbClr val="A6A6A6"/>
                </a:solidFill>
              </a:rPr>
              <a:t>Mode $08:   </a:t>
            </a:r>
            <a:r>
              <a:rPr lang="en-US" altLang="da-DK" sz="1246" dirty="0" err="1">
                <a:solidFill>
                  <a:srgbClr val="A6A6A6"/>
                </a:solidFill>
              </a:rPr>
              <a:t>Komponenttest</a:t>
            </a:r>
            <a:r>
              <a:rPr lang="en-US" altLang="da-DK" sz="1246" dirty="0">
                <a:solidFill>
                  <a:srgbClr val="A6A6A6"/>
                </a:solidFill>
              </a:rPr>
              <a:t> / </a:t>
            </a:r>
            <a:r>
              <a:rPr lang="en-US" altLang="da-DK" sz="1246" dirty="0" err="1">
                <a:solidFill>
                  <a:srgbClr val="A6A6A6"/>
                </a:solidFill>
              </a:rPr>
              <a:t>aktordiagnose</a:t>
            </a:r>
            <a:r>
              <a:rPr lang="en-US" altLang="da-DK" sz="1246" dirty="0">
                <a:solidFill>
                  <a:srgbClr val="A6A6A6"/>
                </a:solidFill>
              </a:rPr>
              <a:t>.</a:t>
            </a:r>
          </a:p>
          <a:p>
            <a:pPr eaLnBrk="1" fontAlgn="auto" hangingPunct="1">
              <a:lnSpc>
                <a:spcPct val="150000"/>
              </a:lnSpc>
              <a:spcBef>
                <a:spcPct val="0"/>
              </a:spcBef>
              <a:spcAft>
                <a:spcPts val="0"/>
              </a:spcAft>
              <a:buFontTx/>
              <a:buNone/>
              <a:defRPr/>
            </a:pPr>
            <a:r>
              <a:rPr lang="en-US" altLang="da-DK" sz="1246" dirty="0">
                <a:solidFill>
                  <a:schemeClr val="bg1"/>
                </a:solidFill>
              </a:rPr>
              <a:t>Mode $09:   </a:t>
            </a:r>
            <a:r>
              <a:rPr lang="en-US" altLang="da-DK" sz="1246" dirty="0" err="1">
                <a:solidFill>
                  <a:schemeClr val="bg1"/>
                </a:solidFill>
              </a:rPr>
              <a:t>Køretøjs</a:t>
            </a:r>
            <a:r>
              <a:rPr lang="en-US" altLang="da-DK" sz="1246" dirty="0">
                <a:solidFill>
                  <a:schemeClr val="bg1"/>
                </a:solidFill>
              </a:rPr>
              <a:t> ID.</a:t>
            </a:r>
          </a:p>
          <a:p>
            <a:pPr eaLnBrk="1" fontAlgn="auto" hangingPunct="1">
              <a:lnSpc>
                <a:spcPct val="150000"/>
              </a:lnSpc>
              <a:spcBef>
                <a:spcPct val="0"/>
              </a:spcBef>
              <a:spcAft>
                <a:spcPts val="0"/>
              </a:spcAft>
              <a:buFontTx/>
              <a:buNone/>
              <a:defRPr/>
            </a:pPr>
            <a:r>
              <a:rPr lang="en-US" altLang="da-DK" sz="1246" dirty="0">
                <a:solidFill>
                  <a:srgbClr val="A6A6A6"/>
                </a:solidFill>
              </a:rPr>
              <a:t>Mode $0A:   </a:t>
            </a:r>
            <a:r>
              <a:rPr lang="en-US" altLang="da-DK" sz="1246" dirty="0" err="1">
                <a:solidFill>
                  <a:srgbClr val="A6A6A6"/>
                </a:solidFill>
              </a:rPr>
              <a:t>Fejlkoder</a:t>
            </a:r>
            <a:r>
              <a:rPr lang="en-US" altLang="da-DK" sz="1246" dirty="0">
                <a:solidFill>
                  <a:srgbClr val="A6A6A6"/>
                </a:solidFill>
              </a:rPr>
              <a:t>, </a:t>
            </a:r>
            <a:r>
              <a:rPr lang="en-US" altLang="da-DK" sz="1246" dirty="0" err="1">
                <a:solidFill>
                  <a:srgbClr val="A6A6A6"/>
                </a:solidFill>
              </a:rPr>
              <a:t>permanente</a:t>
            </a:r>
            <a:r>
              <a:rPr lang="en-US" altLang="da-DK" sz="1246" dirty="0">
                <a:solidFill>
                  <a:srgbClr val="A6A6A6"/>
                </a:solidFill>
              </a:rPr>
              <a:t>. </a:t>
            </a:r>
          </a:p>
        </p:txBody>
      </p:sp>
    </p:spTree>
    <p:extLst>
      <p:ext uri="{BB962C8B-B14F-4D97-AF65-F5344CB8AC3E}">
        <p14:creationId xmlns:p14="http://schemas.microsoft.com/office/powerpoint/2010/main" val="34817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472024"/>
            <a:ext cx="2351239" cy="286450"/>
          </a:xfrm>
        </p:spPr>
        <p:txBody>
          <a:bodyPr/>
          <a:lstStyle/>
          <a:p>
            <a:r>
              <a:rPr lang="en-US" dirty="0"/>
              <a:t>Dag 1. program (</a:t>
            </a:r>
            <a:r>
              <a:rPr lang="en-US" dirty="0" err="1"/>
              <a:t>eftermiddag</a:t>
            </a:r>
            <a:r>
              <a:rPr lang="en-US" dirty="0"/>
              <a:t>) </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a:t>
            </a:fld>
            <a:endParaRPr lang="en-US" noProof="0"/>
          </a:p>
        </p:txBody>
      </p:sp>
      <p:sp>
        <p:nvSpPr>
          <p:cNvPr id="5" name="Tekstfelt 4">
            <a:extLst>
              <a:ext uri="{FF2B5EF4-FFF2-40B4-BE49-F238E27FC236}">
                <a16:creationId xmlns:a16="http://schemas.microsoft.com/office/drawing/2014/main" id="{0579CBD7-3B88-4019-ABBD-851D585E9984}"/>
              </a:ext>
            </a:extLst>
          </p:cNvPr>
          <p:cNvSpPr txBox="1"/>
          <p:nvPr/>
        </p:nvSpPr>
        <p:spPr>
          <a:xfrm>
            <a:off x="859677" y="1028478"/>
            <a:ext cx="6756400" cy="3976911"/>
          </a:xfrm>
          <a:prstGeom prst="rect">
            <a:avLst/>
          </a:prstGeom>
          <a:noFill/>
        </p:spPr>
        <p:txBody>
          <a:bodyPr wrap="square" lIns="0" tIns="0" rIns="0" bIns="0" rtlCol="0">
            <a:noAutofit/>
          </a:bodyPr>
          <a:lstStyle/>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Kl.13:00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Teori, Gennemgang af </a:t>
            </a:r>
            <a:r>
              <a:rPr lang="da-DK" sz="1100" dirty="0" err="1">
                <a:solidFill>
                  <a:schemeClr val="bg1"/>
                </a:solidFill>
                <a:latin typeface="Calibri" panose="020F0502020204030204" pitchFamily="34" charset="0"/>
                <a:ea typeface="Calibri" panose="020F0502020204030204" pitchFamily="34" charset="0"/>
                <a:cs typeface="Arial" panose="020B0604020202020204" pitchFamily="34" charset="0"/>
              </a:rPr>
              <a:t>MegaMacs</a:t>
            </a: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 funktioner</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Kl.13:30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 Praktiske opgaver: Motorstyring</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Kl.14:00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Kaffe</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Kl.14:45</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Praktiske opgaver: Komfort/Instrument</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Kl.15:10</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Afrunding på dag 1.</a:t>
            </a:r>
          </a:p>
          <a:p>
            <a:pPr>
              <a:lnSpc>
                <a:spcPct val="107000"/>
              </a:lnSpc>
              <a:spcAft>
                <a:spcPts val="800"/>
              </a:spcAft>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Kl.15:24 </a:t>
            </a:r>
          </a:p>
          <a:p>
            <a:pPr marL="171450" indent="-171450">
              <a:lnSpc>
                <a:spcPct val="107000"/>
              </a:lnSpc>
              <a:spcAft>
                <a:spcPts val="800"/>
              </a:spcAft>
              <a:buFont typeface="Arial" panose="020B0604020202020204" pitchFamily="34" charset="0"/>
              <a:buChar char="•"/>
            </a:pPr>
            <a:r>
              <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rPr>
              <a:t>Kursus slut.</a:t>
            </a:r>
          </a:p>
          <a:p>
            <a:pPr>
              <a:lnSpc>
                <a:spcPct val="107000"/>
              </a:lnSpc>
              <a:spcAft>
                <a:spcPts val="800"/>
              </a:spcAft>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da-DK"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da-DK"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da-DK"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10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626379" y="744527"/>
            <a:ext cx="1742098" cy="286450"/>
          </a:xfrm>
        </p:spPr>
        <p:txBody>
          <a:bodyPr/>
          <a:lstStyle/>
          <a:p>
            <a:r>
              <a:rPr lang="en-US" dirty="0"/>
              <a:t>Mode 01 (parameter)</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30</a:t>
            </a:fld>
            <a:endParaRPr lang="en-US" noProof="0"/>
          </a:p>
        </p:txBody>
      </p:sp>
      <p:sp>
        <p:nvSpPr>
          <p:cNvPr id="5" name="Rektangel 4">
            <a:extLst>
              <a:ext uri="{FF2B5EF4-FFF2-40B4-BE49-F238E27FC236}">
                <a16:creationId xmlns:a16="http://schemas.microsoft.com/office/drawing/2014/main" id="{0DEED17A-FBB1-4180-B416-2C2EC88767A4}"/>
              </a:ext>
            </a:extLst>
          </p:cNvPr>
          <p:cNvSpPr>
            <a:spLocks noChangeArrowheads="1"/>
          </p:cNvSpPr>
          <p:nvPr/>
        </p:nvSpPr>
        <p:spPr bwMode="auto">
          <a:xfrm>
            <a:off x="1118735" y="1239134"/>
            <a:ext cx="5930900" cy="3159839"/>
          </a:xfrm>
          <a:prstGeom prst="rect">
            <a:avLst/>
          </a:prstGeom>
          <a:noFill/>
          <a:ln w="9525">
            <a:noFill/>
            <a:miter lim="800000"/>
            <a:headEnd/>
            <a:tailEnd/>
          </a:ln>
        </p:spPr>
        <p:txBody>
          <a:bodyPr>
            <a:spAutoFit/>
          </a:bodyPr>
          <a:lstStyle/>
          <a:p>
            <a:pPr eaLnBrk="1" fontAlgn="auto" hangingPunct="1">
              <a:spcBef>
                <a:spcPts val="0"/>
              </a:spcBef>
              <a:spcAft>
                <a:spcPts val="0"/>
              </a:spcAft>
              <a:defRPr/>
            </a:pPr>
            <a:endParaRPr lang="da-DK" sz="1246" dirty="0">
              <a:latin typeface="+mn-lt"/>
              <a:cs typeface="Arial" charset="0"/>
            </a:endParaRPr>
          </a:p>
          <a:p>
            <a:pPr eaLnBrk="1" fontAlgn="auto" hangingPunct="1">
              <a:spcBef>
                <a:spcPts val="0"/>
              </a:spcBef>
              <a:spcAft>
                <a:spcPts val="0"/>
              </a:spcAft>
              <a:defRPr/>
            </a:pPr>
            <a:r>
              <a:rPr lang="da-DK" sz="1246" dirty="0">
                <a:solidFill>
                  <a:schemeClr val="bg1"/>
                </a:solidFill>
                <a:latin typeface="+mn-lt"/>
                <a:cs typeface="Arial" charset="0"/>
              </a:rPr>
              <a:t>00	Hvad understøttes</a:t>
            </a:r>
          </a:p>
          <a:p>
            <a:pPr eaLnBrk="1" fontAlgn="auto" hangingPunct="1">
              <a:spcBef>
                <a:spcPts val="0"/>
              </a:spcBef>
              <a:spcAft>
                <a:spcPts val="0"/>
              </a:spcAft>
              <a:defRPr/>
            </a:pPr>
            <a:r>
              <a:rPr lang="da-DK" sz="1246" dirty="0">
                <a:solidFill>
                  <a:schemeClr val="bg1"/>
                </a:solidFill>
                <a:latin typeface="+mn-lt"/>
                <a:cs typeface="Arial" charset="0"/>
              </a:rPr>
              <a:t>01	CEL / MIL, Readiness  &amp; antal fejl</a:t>
            </a:r>
          </a:p>
          <a:p>
            <a:pPr eaLnBrk="1" fontAlgn="auto" hangingPunct="1">
              <a:spcBef>
                <a:spcPts val="0"/>
              </a:spcBef>
              <a:spcAft>
                <a:spcPts val="0"/>
              </a:spcAft>
              <a:defRPr/>
            </a:pPr>
            <a:r>
              <a:rPr lang="da-DK" sz="1246" dirty="0">
                <a:solidFill>
                  <a:schemeClr val="bg1"/>
                </a:solidFill>
                <a:latin typeface="+mn-lt"/>
                <a:cs typeface="Arial" charset="0"/>
              </a:rPr>
              <a:t>02	</a:t>
            </a:r>
            <a:r>
              <a:rPr lang="da-DK" sz="1246" dirty="0" err="1">
                <a:solidFill>
                  <a:schemeClr val="bg1"/>
                </a:solidFill>
                <a:latin typeface="+mn-lt"/>
                <a:cs typeface="Arial" charset="0"/>
              </a:rPr>
              <a:t>Freeze</a:t>
            </a:r>
            <a:r>
              <a:rPr lang="da-DK" sz="1246" dirty="0">
                <a:solidFill>
                  <a:schemeClr val="bg1"/>
                </a:solidFill>
                <a:latin typeface="+mn-lt"/>
                <a:cs typeface="Arial" charset="0"/>
              </a:rPr>
              <a:t> </a:t>
            </a:r>
            <a:r>
              <a:rPr lang="da-DK" sz="1246" dirty="0" err="1">
                <a:solidFill>
                  <a:schemeClr val="bg1"/>
                </a:solidFill>
                <a:latin typeface="+mn-lt"/>
                <a:cs typeface="Arial" charset="0"/>
              </a:rPr>
              <a:t>Frame</a:t>
            </a:r>
            <a:endParaRPr lang="da-DK" sz="1246" dirty="0">
              <a:solidFill>
                <a:schemeClr val="bg1"/>
              </a:solidFill>
              <a:latin typeface="+mn-lt"/>
              <a:cs typeface="Arial" charset="0"/>
            </a:endParaRPr>
          </a:p>
          <a:p>
            <a:pPr eaLnBrk="1" fontAlgn="auto" hangingPunct="1">
              <a:spcBef>
                <a:spcPts val="0"/>
              </a:spcBef>
              <a:spcAft>
                <a:spcPts val="0"/>
              </a:spcAft>
              <a:defRPr/>
            </a:pPr>
            <a:r>
              <a:rPr lang="da-DK" sz="1246" dirty="0">
                <a:solidFill>
                  <a:schemeClr val="bg1"/>
                </a:solidFill>
                <a:latin typeface="+mn-lt"/>
                <a:cs typeface="Arial" charset="0"/>
              </a:rPr>
              <a:t>03	Systemstatus</a:t>
            </a:r>
          </a:p>
          <a:p>
            <a:pPr eaLnBrk="1" fontAlgn="auto" hangingPunct="1">
              <a:spcBef>
                <a:spcPts val="0"/>
              </a:spcBef>
              <a:spcAft>
                <a:spcPts val="0"/>
              </a:spcAft>
              <a:defRPr/>
            </a:pPr>
            <a:r>
              <a:rPr lang="da-DK" sz="1246" dirty="0">
                <a:solidFill>
                  <a:schemeClr val="bg1"/>
                </a:solidFill>
                <a:latin typeface="+mn-lt"/>
                <a:cs typeface="Arial" charset="0"/>
              </a:rPr>
              <a:t>04	Belastning</a:t>
            </a:r>
          </a:p>
          <a:p>
            <a:pPr eaLnBrk="1" fontAlgn="auto" hangingPunct="1">
              <a:spcBef>
                <a:spcPts val="0"/>
              </a:spcBef>
              <a:spcAft>
                <a:spcPts val="0"/>
              </a:spcAft>
              <a:defRPr/>
            </a:pPr>
            <a:r>
              <a:rPr lang="da-DK" sz="1246" dirty="0">
                <a:solidFill>
                  <a:schemeClr val="bg1"/>
                </a:solidFill>
                <a:latin typeface="+mn-lt"/>
                <a:cs typeface="Arial" charset="0"/>
              </a:rPr>
              <a:t>05	Kølevæsketemperatur</a:t>
            </a:r>
          </a:p>
          <a:p>
            <a:pPr eaLnBrk="1" fontAlgn="auto" hangingPunct="1">
              <a:spcBef>
                <a:spcPts val="0"/>
              </a:spcBef>
              <a:spcAft>
                <a:spcPts val="0"/>
              </a:spcAft>
              <a:defRPr/>
            </a:pPr>
            <a:r>
              <a:rPr lang="da-DK" sz="1246" dirty="0">
                <a:solidFill>
                  <a:schemeClr val="bg1"/>
                </a:solidFill>
                <a:latin typeface="+mn-lt"/>
                <a:cs typeface="Arial" charset="0"/>
              </a:rPr>
              <a:t>06	STFT / </a:t>
            </a:r>
            <a:r>
              <a:rPr lang="da-DK" sz="1246" dirty="0" err="1">
                <a:solidFill>
                  <a:schemeClr val="bg1"/>
                </a:solidFill>
                <a:latin typeface="+mn-lt"/>
                <a:cs typeface="Arial" charset="0"/>
              </a:rPr>
              <a:t>Lambda-integrator</a:t>
            </a:r>
            <a:r>
              <a:rPr lang="da-DK" sz="1246" dirty="0">
                <a:solidFill>
                  <a:schemeClr val="bg1"/>
                </a:solidFill>
                <a:latin typeface="+mn-lt"/>
                <a:cs typeface="Arial" charset="0"/>
              </a:rPr>
              <a:t> B1</a:t>
            </a:r>
          </a:p>
          <a:p>
            <a:pPr eaLnBrk="1" fontAlgn="auto" hangingPunct="1">
              <a:spcBef>
                <a:spcPts val="0"/>
              </a:spcBef>
              <a:spcAft>
                <a:spcPts val="0"/>
              </a:spcAft>
              <a:defRPr/>
            </a:pPr>
            <a:r>
              <a:rPr lang="da-DK" sz="1246" dirty="0">
                <a:solidFill>
                  <a:schemeClr val="bg1"/>
                </a:solidFill>
                <a:latin typeface="+mn-lt"/>
                <a:cs typeface="Arial" charset="0"/>
              </a:rPr>
              <a:t>07	LTFT / </a:t>
            </a:r>
            <a:r>
              <a:rPr lang="da-DK" sz="1246" dirty="0" err="1">
                <a:solidFill>
                  <a:schemeClr val="bg1"/>
                </a:solidFill>
                <a:latin typeface="+mn-lt"/>
                <a:cs typeface="Arial" charset="0"/>
              </a:rPr>
              <a:t>Lambda-adaption</a:t>
            </a:r>
            <a:r>
              <a:rPr lang="da-DK" sz="1246" dirty="0">
                <a:solidFill>
                  <a:schemeClr val="bg1"/>
                </a:solidFill>
                <a:latin typeface="+mn-lt"/>
                <a:cs typeface="Arial" charset="0"/>
              </a:rPr>
              <a:t> B1</a:t>
            </a:r>
          </a:p>
          <a:p>
            <a:pPr eaLnBrk="1" fontAlgn="auto" hangingPunct="1">
              <a:spcBef>
                <a:spcPts val="0"/>
              </a:spcBef>
              <a:spcAft>
                <a:spcPts val="0"/>
              </a:spcAft>
              <a:defRPr/>
            </a:pPr>
            <a:r>
              <a:rPr lang="da-DK" sz="1246" dirty="0">
                <a:solidFill>
                  <a:schemeClr val="bg1"/>
                </a:solidFill>
                <a:latin typeface="+mn-lt"/>
                <a:cs typeface="Arial" charset="0"/>
              </a:rPr>
              <a:t>08	STFT / </a:t>
            </a:r>
            <a:r>
              <a:rPr lang="da-DK" sz="1246" dirty="0" err="1">
                <a:solidFill>
                  <a:schemeClr val="bg1"/>
                </a:solidFill>
                <a:latin typeface="+mn-lt"/>
                <a:cs typeface="Arial" charset="0"/>
              </a:rPr>
              <a:t>Lambda-integrator</a:t>
            </a:r>
            <a:r>
              <a:rPr lang="da-DK" sz="1246" dirty="0">
                <a:solidFill>
                  <a:schemeClr val="bg1"/>
                </a:solidFill>
                <a:latin typeface="+mn-lt"/>
                <a:cs typeface="Arial" charset="0"/>
              </a:rPr>
              <a:t> B2</a:t>
            </a:r>
          </a:p>
          <a:p>
            <a:pPr eaLnBrk="1" fontAlgn="auto" hangingPunct="1">
              <a:spcBef>
                <a:spcPts val="0"/>
              </a:spcBef>
              <a:spcAft>
                <a:spcPts val="0"/>
              </a:spcAft>
              <a:defRPr/>
            </a:pPr>
            <a:r>
              <a:rPr lang="da-DK" sz="1246" dirty="0">
                <a:solidFill>
                  <a:schemeClr val="bg1"/>
                </a:solidFill>
                <a:latin typeface="+mn-lt"/>
                <a:cs typeface="Arial" charset="0"/>
              </a:rPr>
              <a:t>09	LTFT / </a:t>
            </a:r>
            <a:r>
              <a:rPr lang="da-DK" sz="1246" dirty="0" err="1">
                <a:solidFill>
                  <a:schemeClr val="bg1"/>
                </a:solidFill>
                <a:latin typeface="+mn-lt"/>
                <a:cs typeface="Arial" charset="0"/>
              </a:rPr>
              <a:t>Lambda-adaption</a:t>
            </a:r>
            <a:r>
              <a:rPr lang="da-DK" sz="1246" dirty="0">
                <a:solidFill>
                  <a:schemeClr val="bg1"/>
                </a:solidFill>
                <a:latin typeface="+mn-lt"/>
                <a:cs typeface="Arial" charset="0"/>
              </a:rPr>
              <a:t> B2</a:t>
            </a:r>
          </a:p>
          <a:p>
            <a:pPr eaLnBrk="1" fontAlgn="auto" hangingPunct="1">
              <a:spcBef>
                <a:spcPts val="0"/>
              </a:spcBef>
              <a:spcAft>
                <a:spcPts val="0"/>
              </a:spcAft>
              <a:defRPr/>
            </a:pPr>
            <a:r>
              <a:rPr lang="da-DK" sz="1246" dirty="0">
                <a:solidFill>
                  <a:schemeClr val="bg1"/>
                </a:solidFill>
                <a:latin typeface="+mn-lt"/>
                <a:cs typeface="Arial" charset="0"/>
              </a:rPr>
              <a:t>0A	Brændstoftryk</a:t>
            </a:r>
          </a:p>
          <a:p>
            <a:pPr eaLnBrk="1" fontAlgn="auto" hangingPunct="1">
              <a:spcBef>
                <a:spcPts val="0"/>
              </a:spcBef>
              <a:spcAft>
                <a:spcPts val="0"/>
              </a:spcAft>
              <a:defRPr/>
            </a:pPr>
            <a:r>
              <a:rPr lang="da-DK" sz="1246" dirty="0">
                <a:solidFill>
                  <a:schemeClr val="bg1"/>
                </a:solidFill>
                <a:latin typeface="+mn-lt"/>
                <a:cs typeface="Arial" charset="0"/>
              </a:rPr>
              <a:t>0B	Manifold absoluttryk</a:t>
            </a:r>
          </a:p>
          <a:p>
            <a:pPr eaLnBrk="1" fontAlgn="auto" hangingPunct="1">
              <a:spcBef>
                <a:spcPts val="0"/>
              </a:spcBef>
              <a:spcAft>
                <a:spcPts val="0"/>
              </a:spcAft>
              <a:defRPr/>
            </a:pPr>
            <a:r>
              <a:rPr lang="da-DK" sz="1246" dirty="0">
                <a:solidFill>
                  <a:schemeClr val="bg1"/>
                </a:solidFill>
                <a:latin typeface="+mn-lt"/>
                <a:cs typeface="Arial" charset="0"/>
              </a:rPr>
              <a:t>0C	Motoromdrejninger</a:t>
            </a:r>
          </a:p>
          <a:p>
            <a:pPr eaLnBrk="1" fontAlgn="auto" hangingPunct="1">
              <a:spcBef>
                <a:spcPts val="0"/>
              </a:spcBef>
              <a:spcAft>
                <a:spcPts val="0"/>
              </a:spcAft>
              <a:defRPr/>
            </a:pPr>
            <a:r>
              <a:rPr lang="da-DK" sz="1246" dirty="0">
                <a:solidFill>
                  <a:schemeClr val="bg1"/>
                </a:solidFill>
                <a:latin typeface="+mn-lt"/>
                <a:cs typeface="Arial" charset="0"/>
              </a:rPr>
              <a:t>…….</a:t>
            </a:r>
          </a:p>
          <a:p>
            <a:pPr eaLnBrk="1" fontAlgn="auto" hangingPunct="1">
              <a:spcBef>
                <a:spcPts val="0"/>
              </a:spcBef>
              <a:spcAft>
                <a:spcPts val="0"/>
              </a:spcAft>
              <a:defRPr/>
            </a:pPr>
            <a:r>
              <a:rPr lang="da-DK" sz="1246" dirty="0">
                <a:solidFill>
                  <a:schemeClr val="bg1"/>
                </a:solidFill>
                <a:latin typeface="+mn-lt"/>
                <a:cs typeface="Arial" charset="0"/>
              </a:rPr>
              <a:t>……. Mere end 100 </a:t>
            </a:r>
            <a:r>
              <a:rPr lang="da-DK" sz="1246" dirty="0" err="1">
                <a:solidFill>
                  <a:schemeClr val="bg1"/>
                </a:solidFill>
                <a:latin typeface="+mn-lt"/>
                <a:cs typeface="Arial" charset="0"/>
              </a:rPr>
              <a:t>parametere</a:t>
            </a:r>
            <a:r>
              <a:rPr lang="da-DK" sz="1246" dirty="0">
                <a:solidFill>
                  <a:schemeClr val="bg1"/>
                </a:solidFill>
                <a:latin typeface="+mn-lt"/>
                <a:cs typeface="Arial" charset="0"/>
              </a:rPr>
              <a:t> mulige, men afhænger af bilfabrikanten..</a:t>
            </a:r>
          </a:p>
        </p:txBody>
      </p:sp>
    </p:spTree>
    <p:extLst>
      <p:ext uri="{BB962C8B-B14F-4D97-AF65-F5344CB8AC3E}">
        <p14:creationId xmlns:p14="http://schemas.microsoft.com/office/powerpoint/2010/main" val="12543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50766" y="532720"/>
            <a:ext cx="1894384" cy="286450"/>
          </a:xfrm>
        </p:spPr>
        <p:txBody>
          <a:bodyPr/>
          <a:lstStyle/>
          <a:p>
            <a:r>
              <a:rPr lang="en-US" dirty="0"/>
              <a:t>Mode 02 (freeze frame)</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31</a:t>
            </a:fld>
            <a:endParaRPr lang="en-US" noProof="0"/>
          </a:p>
        </p:txBody>
      </p:sp>
      <p:sp>
        <p:nvSpPr>
          <p:cNvPr id="5" name="Rectangle 7">
            <a:extLst>
              <a:ext uri="{FF2B5EF4-FFF2-40B4-BE49-F238E27FC236}">
                <a16:creationId xmlns:a16="http://schemas.microsoft.com/office/drawing/2014/main" id="{CF499EAB-5F03-4C19-9D82-70CCB3AB41B0}"/>
              </a:ext>
            </a:extLst>
          </p:cNvPr>
          <p:cNvSpPr>
            <a:spLocks noChangeArrowheads="1"/>
          </p:cNvSpPr>
          <p:nvPr/>
        </p:nvSpPr>
        <p:spPr bwMode="auto">
          <a:xfrm>
            <a:off x="965758" y="1078491"/>
            <a:ext cx="5783262"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1246" dirty="0">
                <a:solidFill>
                  <a:schemeClr val="bg1"/>
                </a:solidFill>
              </a:rPr>
              <a:t>Når der lagres en fejl, skal de øjeblikkelige driftsbetingelserne gemmes. </a:t>
            </a:r>
          </a:p>
          <a:p>
            <a:pPr eaLnBrk="1" fontAlgn="auto" hangingPunct="1">
              <a:spcBef>
                <a:spcPct val="0"/>
              </a:spcBef>
              <a:spcAft>
                <a:spcPts val="0"/>
              </a:spcAft>
              <a:buFontTx/>
              <a:buNone/>
              <a:defRPr/>
            </a:pPr>
            <a:r>
              <a:rPr lang="da-DK" altLang="da-DK" sz="1246" dirty="0">
                <a:solidFill>
                  <a:schemeClr val="bg1"/>
                </a:solidFill>
              </a:rPr>
              <a:t>Det bliver de i en </a:t>
            </a:r>
            <a:r>
              <a:rPr lang="da-DK" altLang="da-DK" sz="1246" dirty="0" err="1">
                <a:solidFill>
                  <a:schemeClr val="bg1"/>
                </a:solidFill>
              </a:rPr>
              <a:t>Freeze</a:t>
            </a:r>
            <a:r>
              <a:rPr lang="da-DK" altLang="da-DK" sz="1246" dirty="0">
                <a:solidFill>
                  <a:schemeClr val="bg1"/>
                </a:solidFill>
              </a:rPr>
              <a:t> Frame der er knyttet til fejlen.</a:t>
            </a:r>
          </a:p>
          <a:p>
            <a:pPr eaLnBrk="1" fontAlgn="auto" hangingPunct="1">
              <a:spcBef>
                <a:spcPct val="0"/>
              </a:spcBef>
              <a:spcAft>
                <a:spcPts val="0"/>
              </a:spcAft>
              <a:buFontTx/>
              <a:buNone/>
              <a:defRPr/>
            </a:pPr>
            <a:r>
              <a:rPr lang="da-DK" altLang="da-DK" sz="1246" dirty="0">
                <a:solidFill>
                  <a:schemeClr val="bg1"/>
                </a:solidFill>
              </a:rPr>
              <a:t>Disse oplysningerne hentes fra parametrene i det øjeblik fejlen lagres. </a:t>
            </a:r>
          </a:p>
          <a:p>
            <a:pPr eaLnBrk="1" fontAlgn="auto" hangingPunct="1">
              <a:spcBef>
                <a:spcPct val="0"/>
              </a:spcBef>
              <a:spcAft>
                <a:spcPts val="0"/>
              </a:spcAft>
              <a:buFontTx/>
              <a:buNone/>
              <a:defRPr/>
            </a:pPr>
            <a:endParaRPr lang="da-DK" altLang="da-DK" sz="1246" dirty="0">
              <a:solidFill>
                <a:schemeClr val="bg1"/>
              </a:solidFill>
            </a:endParaRPr>
          </a:p>
          <a:p>
            <a:pPr eaLnBrk="1" fontAlgn="auto" hangingPunct="1">
              <a:spcBef>
                <a:spcPct val="0"/>
              </a:spcBef>
              <a:spcAft>
                <a:spcPts val="0"/>
              </a:spcAft>
              <a:buFontTx/>
              <a:buNone/>
              <a:defRPr/>
            </a:pPr>
            <a:r>
              <a:rPr lang="da-DK" altLang="da-DK" sz="1246" dirty="0">
                <a:solidFill>
                  <a:schemeClr val="bg1"/>
                </a:solidFill>
              </a:rPr>
              <a:t>Der kan kun lagres ét sæt </a:t>
            </a:r>
            <a:r>
              <a:rPr lang="da-DK" altLang="da-DK" sz="1246" dirty="0" err="1">
                <a:solidFill>
                  <a:schemeClr val="bg1"/>
                </a:solidFill>
              </a:rPr>
              <a:t>Freeze</a:t>
            </a:r>
            <a:r>
              <a:rPr lang="da-DK" altLang="da-DK" sz="1246" dirty="0">
                <a:solidFill>
                  <a:schemeClr val="bg1"/>
                </a:solidFill>
              </a:rPr>
              <a:t> Frame data, så opstår der efterfølgende en værre fejl, fx forbrændingsudsættere, lagres der </a:t>
            </a:r>
            <a:r>
              <a:rPr lang="da-DK" altLang="da-DK" sz="1246" dirty="0" err="1">
                <a:solidFill>
                  <a:schemeClr val="bg1"/>
                </a:solidFill>
              </a:rPr>
              <a:t>Freeze</a:t>
            </a:r>
            <a:r>
              <a:rPr lang="da-DK" altLang="da-DK" sz="1246" dirty="0">
                <a:solidFill>
                  <a:schemeClr val="bg1"/>
                </a:solidFill>
              </a:rPr>
              <a:t> Frame for denne fejl i stedet for.</a:t>
            </a:r>
          </a:p>
          <a:p>
            <a:pPr eaLnBrk="1" fontAlgn="auto" hangingPunct="1">
              <a:spcBef>
                <a:spcPct val="0"/>
              </a:spcBef>
              <a:spcAft>
                <a:spcPts val="0"/>
              </a:spcAft>
              <a:buFontTx/>
              <a:buNone/>
              <a:defRPr/>
            </a:pPr>
            <a:endParaRPr lang="da-DK" altLang="da-DK" sz="1246" dirty="0">
              <a:solidFill>
                <a:schemeClr val="bg1"/>
              </a:solidFill>
            </a:endParaRPr>
          </a:p>
          <a:p>
            <a:pPr eaLnBrk="1" fontAlgn="auto" hangingPunct="1">
              <a:spcBef>
                <a:spcPct val="0"/>
              </a:spcBef>
              <a:spcAft>
                <a:spcPts val="0"/>
              </a:spcAft>
              <a:buFontTx/>
              <a:buNone/>
              <a:defRPr/>
            </a:pPr>
            <a:r>
              <a:rPr lang="da-DK" altLang="da-DK" sz="1246" dirty="0">
                <a:solidFill>
                  <a:schemeClr val="bg1"/>
                </a:solidFill>
              </a:rPr>
              <a:t>En </a:t>
            </a:r>
            <a:r>
              <a:rPr lang="da-DK" altLang="da-DK" sz="1246" dirty="0" err="1">
                <a:solidFill>
                  <a:schemeClr val="bg1"/>
                </a:solidFill>
              </a:rPr>
              <a:t>Freeze</a:t>
            </a:r>
            <a:r>
              <a:rPr lang="da-DK" altLang="da-DK" sz="1246" dirty="0">
                <a:solidFill>
                  <a:schemeClr val="bg1"/>
                </a:solidFill>
              </a:rPr>
              <a:t> frame skal som minimum indeholde følgende Parametre:</a:t>
            </a:r>
          </a:p>
          <a:p>
            <a:pPr eaLnBrk="1" fontAlgn="auto" hangingPunct="1">
              <a:spcBef>
                <a:spcPct val="0"/>
              </a:spcBef>
              <a:spcAft>
                <a:spcPts val="0"/>
              </a:spcAft>
              <a:buFontTx/>
              <a:buNone/>
              <a:defRPr/>
            </a:pPr>
            <a:endParaRPr lang="da-DK" altLang="da-DK" sz="1246" dirty="0">
              <a:solidFill>
                <a:schemeClr val="bg1"/>
              </a:solidFill>
            </a:endParaRPr>
          </a:p>
          <a:p>
            <a:pPr eaLnBrk="1" fontAlgn="auto" hangingPunct="1">
              <a:spcBef>
                <a:spcPct val="0"/>
              </a:spcBef>
              <a:spcAft>
                <a:spcPts val="0"/>
              </a:spcAft>
              <a:buFontTx/>
              <a:buNone/>
              <a:defRPr/>
            </a:pPr>
            <a:r>
              <a:rPr lang="da-DK" altLang="da-DK" sz="1246" dirty="0">
                <a:solidFill>
                  <a:schemeClr val="bg1"/>
                </a:solidFill>
              </a:rPr>
              <a:t>PID 02	Fejlkode der aktiverede </a:t>
            </a:r>
            <a:r>
              <a:rPr lang="da-DK" altLang="da-DK" sz="1246" dirty="0" err="1">
                <a:solidFill>
                  <a:schemeClr val="bg1"/>
                </a:solidFill>
              </a:rPr>
              <a:t>Freeze</a:t>
            </a:r>
            <a:r>
              <a:rPr lang="da-DK" altLang="da-DK" sz="1246" dirty="0">
                <a:solidFill>
                  <a:schemeClr val="bg1"/>
                </a:solidFill>
              </a:rPr>
              <a:t> Frame</a:t>
            </a:r>
          </a:p>
          <a:p>
            <a:pPr eaLnBrk="1" fontAlgn="auto" hangingPunct="1">
              <a:spcBef>
                <a:spcPct val="0"/>
              </a:spcBef>
              <a:spcAft>
                <a:spcPts val="0"/>
              </a:spcAft>
              <a:buFontTx/>
              <a:buNone/>
              <a:defRPr/>
            </a:pPr>
            <a:r>
              <a:rPr lang="da-DK" altLang="da-DK" sz="1246" dirty="0">
                <a:solidFill>
                  <a:schemeClr val="bg1"/>
                </a:solidFill>
              </a:rPr>
              <a:t>PID 03	Brændstof-systemstatus (Open Loop / </a:t>
            </a:r>
            <a:r>
              <a:rPr lang="da-DK" altLang="da-DK" sz="1246" dirty="0" err="1">
                <a:solidFill>
                  <a:schemeClr val="bg1"/>
                </a:solidFill>
              </a:rPr>
              <a:t>Closed</a:t>
            </a:r>
            <a:r>
              <a:rPr lang="da-DK" altLang="da-DK" sz="1246" dirty="0">
                <a:solidFill>
                  <a:schemeClr val="bg1"/>
                </a:solidFill>
              </a:rPr>
              <a:t> Loop) – Hvis tilstede</a:t>
            </a:r>
          </a:p>
          <a:p>
            <a:pPr eaLnBrk="1" fontAlgn="auto" hangingPunct="1">
              <a:spcBef>
                <a:spcPct val="0"/>
              </a:spcBef>
              <a:spcAft>
                <a:spcPts val="0"/>
              </a:spcAft>
              <a:buFontTx/>
              <a:buNone/>
              <a:defRPr/>
            </a:pPr>
            <a:r>
              <a:rPr lang="da-DK" altLang="da-DK" sz="1246" dirty="0">
                <a:solidFill>
                  <a:schemeClr val="bg1"/>
                </a:solidFill>
              </a:rPr>
              <a:t>PID 04	Aktuelt motormoment (beregnet)</a:t>
            </a:r>
          </a:p>
          <a:p>
            <a:pPr eaLnBrk="1" fontAlgn="auto" hangingPunct="1">
              <a:spcBef>
                <a:spcPct val="0"/>
              </a:spcBef>
              <a:spcAft>
                <a:spcPts val="0"/>
              </a:spcAft>
              <a:buFontTx/>
              <a:buNone/>
              <a:defRPr/>
            </a:pPr>
            <a:r>
              <a:rPr lang="da-DK" altLang="da-DK" sz="1246" dirty="0">
                <a:solidFill>
                  <a:schemeClr val="bg1"/>
                </a:solidFill>
              </a:rPr>
              <a:t>PID 05	Kølervæsketemperatur</a:t>
            </a:r>
          </a:p>
          <a:p>
            <a:pPr eaLnBrk="1" fontAlgn="auto" hangingPunct="1">
              <a:spcBef>
                <a:spcPct val="0"/>
              </a:spcBef>
              <a:spcAft>
                <a:spcPts val="0"/>
              </a:spcAft>
              <a:buFontTx/>
              <a:buNone/>
              <a:defRPr/>
            </a:pPr>
            <a:r>
              <a:rPr lang="da-DK" altLang="da-DK" sz="1246" dirty="0">
                <a:solidFill>
                  <a:schemeClr val="bg1"/>
                </a:solidFill>
              </a:rPr>
              <a:t>PID 06	STFT – Hvis tilstede</a:t>
            </a:r>
          </a:p>
          <a:p>
            <a:pPr eaLnBrk="1" fontAlgn="auto" hangingPunct="1">
              <a:spcBef>
                <a:spcPct val="0"/>
              </a:spcBef>
              <a:spcAft>
                <a:spcPts val="0"/>
              </a:spcAft>
              <a:buFontTx/>
              <a:buNone/>
              <a:defRPr/>
            </a:pPr>
            <a:r>
              <a:rPr lang="da-DK" altLang="da-DK" sz="1246" dirty="0">
                <a:solidFill>
                  <a:schemeClr val="bg1"/>
                </a:solidFill>
              </a:rPr>
              <a:t>PID 07	LTFT – Hvis tilstede</a:t>
            </a:r>
          </a:p>
          <a:p>
            <a:pPr eaLnBrk="1" fontAlgn="auto" hangingPunct="1">
              <a:spcBef>
                <a:spcPct val="0"/>
              </a:spcBef>
              <a:spcAft>
                <a:spcPts val="0"/>
              </a:spcAft>
              <a:buFontTx/>
              <a:buNone/>
              <a:defRPr/>
            </a:pPr>
            <a:r>
              <a:rPr lang="da-DK" altLang="da-DK" sz="1246" dirty="0">
                <a:solidFill>
                  <a:schemeClr val="bg1"/>
                </a:solidFill>
              </a:rPr>
              <a:t>PID 11	Manifoldstryk (absolut) – Hvis tilstede</a:t>
            </a:r>
          </a:p>
          <a:p>
            <a:pPr eaLnBrk="1" fontAlgn="auto" hangingPunct="1">
              <a:spcBef>
                <a:spcPct val="0"/>
              </a:spcBef>
              <a:spcAft>
                <a:spcPts val="0"/>
              </a:spcAft>
              <a:buFontTx/>
              <a:buNone/>
              <a:defRPr/>
            </a:pPr>
            <a:r>
              <a:rPr lang="da-DK" altLang="da-DK" sz="1246" dirty="0">
                <a:solidFill>
                  <a:schemeClr val="bg1"/>
                </a:solidFill>
              </a:rPr>
              <a:t>PID 12	Motoromdrejninger</a:t>
            </a:r>
          </a:p>
          <a:p>
            <a:pPr eaLnBrk="1" fontAlgn="auto" hangingPunct="1">
              <a:spcBef>
                <a:spcPct val="0"/>
              </a:spcBef>
              <a:spcAft>
                <a:spcPts val="0"/>
              </a:spcAft>
              <a:buFontTx/>
              <a:buNone/>
              <a:defRPr/>
            </a:pPr>
            <a:r>
              <a:rPr lang="da-DK" altLang="da-DK" sz="1246" dirty="0">
                <a:solidFill>
                  <a:schemeClr val="bg1"/>
                </a:solidFill>
              </a:rPr>
              <a:t>PID 13	Køretøjshastighed – Hvis tilstede</a:t>
            </a:r>
          </a:p>
          <a:p>
            <a:pPr eaLnBrk="1" fontAlgn="auto" hangingPunct="1">
              <a:spcBef>
                <a:spcPct val="0"/>
              </a:spcBef>
              <a:spcAft>
                <a:spcPts val="0"/>
              </a:spcAft>
              <a:buFontTx/>
              <a:buNone/>
              <a:defRPr/>
            </a:pPr>
            <a:r>
              <a:rPr lang="da-DK" altLang="da-DK" sz="1246" dirty="0">
                <a:solidFill>
                  <a:schemeClr val="bg1"/>
                </a:solidFill>
              </a:rPr>
              <a:t>PID 34	Brændstoftryk – Hvis tilstede</a:t>
            </a:r>
          </a:p>
        </p:txBody>
      </p:sp>
    </p:spTree>
    <p:extLst>
      <p:ext uri="{BB962C8B-B14F-4D97-AF65-F5344CB8AC3E}">
        <p14:creationId xmlns:p14="http://schemas.microsoft.com/office/powerpoint/2010/main" val="393074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81044" y="605248"/>
            <a:ext cx="3093430" cy="286450"/>
          </a:xfrm>
        </p:spPr>
        <p:txBody>
          <a:bodyPr/>
          <a:lstStyle/>
          <a:p>
            <a:r>
              <a:rPr lang="en-US" dirty="0"/>
              <a:t>Mode 03 (</a:t>
            </a:r>
            <a:r>
              <a:rPr lang="en-US" dirty="0" err="1"/>
              <a:t>fejllager</a:t>
            </a:r>
            <a:r>
              <a:rPr lang="en-US" dirty="0"/>
              <a:t> – </a:t>
            </a:r>
            <a:r>
              <a:rPr lang="en-US" dirty="0" err="1"/>
              <a:t>udstødningsrelateret</a:t>
            </a:r>
            <a:r>
              <a:rPr lang="en-US" dirty="0"/>
              <a:t>)</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32</a:t>
            </a:fld>
            <a:endParaRPr lang="en-US" noProof="0"/>
          </a:p>
        </p:txBody>
      </p:sp>
      <p:sp>
        <p:nvSpPr>
          <p:cNvPr id="5" name="Rektangel 4">
            <a:extLst>
              <a:ext uri="{FF2B5EF4-FFF2-40B4-BE49-F238E27FC236}">
                <a16:creationId xmlns:a16="http://schemas.microsoft.com/office/drawing/2014/main" id="{42338F2B-6904-477C-9C08-80EF671C3717}"/>
              </a:ext>
            </a:extLst>
          </p:cNvPr>
          <p:cNvSpPr>
            <a:spLocks noChangeArrowheads="1"/>
          </p:cNvSpPr>
          <p:nvPr/>
        </p:nvSpPr>
        <p:spPr bwMode="auto">
          <a:xfrm>
            <a:off x="481044" y="1209966"/>
            <a:ext cx="4786312" cy="373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1246" dirty="0">
                <a:solidFill>
                  <a:schemeClr val="bg1"/>
                </a:solidFill>
                <a:latin typeface="+mn-lt"/>
              </a:rPr>
              <a:t>P	Motor</a:t>
            </a:r>
          </a:p>
          <a:p>
            <a:pPr eaLnBrk="1" fontAlgn="auto" hangingPunct="1">
              <a:spcBef>
                <a:spcPct val="0"/>
              </a:spcBef>
              <a:spcAft>
                <a:spcPts val="0"/>
              </a:spcAft>
              <a:buFontTx/>
              <a:buNone/>
              <a:defRPr/>
            </a:pPr>
            <a:r>
              <a:rPr lang="da-DK" altLang="da-DK" sz="1246" dirty="0">
                <a:solidFill>
                  <a:schemeClr val="bg1"/>
                </a:solidFill>
                <a:latin typeface="+mn-lt"/>
              </a:rPr>
              <a:t>B	Karrosseri, fx komfortsystemer</a:t>
            </a:r>
          </a:p>
          <a:p>
            <a:pPr eaLnBrk="1" fontAlgn="auto" hangingPunct="1">
              <a:spcBef>
                <a:spcPct val="0"/>
              </a:spcBef>
              <a:spcAft>
                <a:spcPts val="0"/>
              </a:spcAft>
              <a:buFontTx/>
              <a:buNone/>
              <a:defRPr/>
            </a:pPr>
            <a:r>
              <a:rPr lang="da-DK" altLang="da-DK" sz="1246" dirty="0">
                <a:solidFill>
                  <a:schemeClr val="bg1"/>
                </a:solidFill>
                <a:latin typeface="+mn-lt"/>
              </a:rPr>
              <a:t>C	Undervogn, fx ABS</a:t>
            </a:r>
          </a:p>
          <a:p>
            <a:pPr eaLnBrk="1" fontAlgn="auto" hangingPunct="1">
              <a:spcBef>
                <a:spcPct val="0"/>
              </a:spcBef>
              <a:spcAft>
                <a:spcPts val="0"/>
              </a:spcAft>
              <a:buFontTx/>
              <a:buNone/>
              <a:defRPr/>
            </a:pPr>
            <a:r>
              <a:rPr lang="da-DK" altLang="da-DK" sz="1246" dirty="0">
                <a:solidFill>
                  <a:schemeClr val="bg1"/>
                </a:solidFill>
                <a:latin typeface="+mn-lt"/>
              </a:rPr>
              <a:t>U	Netværk,	fx CAN-bus</a:t>
            </a:r>
          </a:p>
          <a:p>
            <a:pPr eaLnBrk="1" fontAlgn="auto" hangingPunct="1">
              <a:spcBef>
                <a:spcPct val="0"/>
              </a:spcBef>
              <a:spcAft>
                <a:spcPts val="0"/>
              </a:spcAft>
              <a:buFontTx/>
              <a:buNone/>
              <a:defRPr/>
            </a:pPr>
            <a:endParaRPr lang="da-DK" altLang="da-DK" sz="1246" dirty="0">
              <a:latin typeface="+mn-lt"/>
            </a:endParaRPr>
          </a:p>
          <a:p>
            <a:pPr eaLnBrk="1" fontAlgn="auto" hangingPunct="1">
              <a:spcBef>
                <a:spcPct val="0"/>
              </a:spcBef>
              <a:spcAft>
                <a:spcPts val="0"/>
              </a:spcAft>
              <a:buFontTx/>
              <a:buNone/>
              <a:defRPr/>
            </a:pPr>
            <a:r>
              <a:rPr lang="da-DK" altLang="da-DK" sz="1246" dirty="0">
                <a:solidFill>
                  <a:srgbClr val="FF0000"/>
                </a:solidFill>
                <a:latin typeface="+mn-lt"/>
              </a:rPr>
              <a:t>X0xxx	Standardkoder</a:t>
            </a:r>
          </a:p>
          <a:p>
            <a:pPr eaLnBrk="1" fontAlgn="auto" hangingPunct="1">
              <a:spcBef>
                <a:spcPct val="0"/>
              </a:spcBef>
              <a:spcAft>
                <a:spcPts val="0"/>
              </a:spcAft>
              <a:buFontTx/>
              <a:buNone/>
              <a:defRPr/>
            </a:pPr>
            <a:r>
              <a:rPr lang="da-DK" altLang="da-DK" sz="1246" dirty="0">
                <a:solidFill>
                  <a:srgbClr val="FF0000"/>
                </a:solidFill>
                <a:latin typeface="+mn-lt"/>
              </a:rPr>
              <a:t>X1xxx	Mærkespecifikke koder</a:t>
            </a:r>
          </a:p>
          <a:p>
            <a:pPr eaLnBrk="1" fontAlgn="auto" hangingPunct="1">
              <a:spcBef>
                <a:spcPct val="0"/>
              </a:spcBef>
              <a:spcAft>
                <a:spcPts val="0"/>
              </a:spcAft>
              <a:buFontTx/>
              <a:buNone/>
              <a:defRPr/>
            </a:pPr>
            <a:r>
              <a:rPr lang="da-DK" altLang="da-DK" sz="1246" dirty="0">
                <a:solidFill>
                  <a:srgbClr val="FF0000"/>
                </a:solidFill>
                <a:latin typeface="+mn-lt"/>
              </a:rPr>
              <a:t>X2xxx	Standardkoder</a:t>
            </a:r>
          </a:p>
          <a:p>
            <a:pPr eaLnBrk="1" fontAlgn="auto" hangingPunct="1">
              <a:spcBef>
                <a:spcPct val="0"/>
              </a:spcBef>
              <a:spcAft>
                <a:spcPts val="0"/>
              </a:spcAft>
              <a:buFontTx/>
              <a:buNone/>
              <a:defRPr/>
            </a:pPr>
            <a:r>
              <a:rPr lang="da-DK" altLang="da-DK" sz="1246" dirty="0">
                <a:solidFill>
                  <a:srgbClr val="FF0000"/>
                </a:solidFill>
                <a:latin typeface="+mn-lt"/>
              </a:rPr>
              <a:t>X3xxx	Standardkoder &amp; Mærkespecifikke koder</a:t>
            </a:r>
          </a:p>
          <a:p>
            <a:pPr eaLnBrk="1" fontAlgn="auto" hangingPunct="1">
              <a:spcBef>
                <a:spcPct val="0"/>
              </a:spcBef>
              <a:spcAft>
                <a:spcPts val="0"/>
              </a:spcAft>
              <a:buFontTx/>
              <a:buNone/>
              <a:defRPr/>
            </a:pPr>
            <a:br>
              <a:rPr lang="da-DK" altLang="da-DK" sz="1246" dirty="0">
                <a:latin typeface="+mn-lt"/>
              </a:rPr>
            </a:br>
            <a:r>
              <a:rPr lang="da-DK" altLang="da-DK" sz="1246" dirty="0">
                <a:solidFill>
                  <a:schemeClr val="bg1"/>
                </a:solidFill>
                <a:latin typeface="+mn-lt"/>
              </a:rPr>
              <a:t>P00xx	Brændstof / Luft, måling og yderligere emissions kontrol.</a:t>
            </a:r>
            <a:br>
              <a:rPr lang="da-DK" altLang="da-DK" sz="1246" dirty="0">
                <a:solidFill>
                  <a:schemeClr val="bg1"/>
                </a:solidFill>
                <a:latin typeface="+mn-lt"/>
              </a:rPr>
            </a:br>
            <a:r>
              <a:rPr lang="da-DK" altLang="da-DK" sz="1246" dirty="0">
                <a:solidFill>
                  <a:schemeClr val="bg1"/>
                </a:solidFill>
                <a:latin typeface="+mn-lt"/>
              </a:rPr>
              <a:t>P01xx	Brændstof / Luft.</a:t>
            </a:r>
            <a:br>
              <a:rPr lang="da-DK" altLang="da-DK" sz="1246" dirty="0">
                <a:solidFill>
                  <a:schemeClr val="bg1"/>
                </a:solidFill>
                <a:latin typeface="+mn-lt"/>
              </a:rPr>
            </a:br>
            <a:r>
              <a:rPr lang="da-DK" altLang="da-DK" sz="1246" dirty="0">
                <a:solidFill>
                  <a:schemeClr val="bg1"/>
                </a:solidFill>
                <a:latin typeface="+mn-lt"/>
              </a:rPr>
              <a:t>P02xx	Brændstof / Luft, </a:t>
            </a:r>
            <a:r>
              <a:rPr lang="da-DK" altLang="da-DK" sz="1246" dirty="0" err="1">
                <a:solidFill>
                  <a:schemeClr val="bg1"/>
                </a:solidFill>
                <a:latin typeface="+mn-lt"/>
              </a:rPr>
              <a:t>dyserelateret</a:t>
            </a:r>
            <a:r>
              <a:rPr lang="da-DK" altLang="da-DK" sz="1246" dirty="0">
                <a:solidFill>
                  <a:schemeClr val="bg1"/>
                </a:solidFill>
                <a:latin typeface="+mn-lt"/>
              </a:rPr>
              <a:t>.</a:t>
            </a:r>
            <a:br>
              <a:rPr lang="da-DK" altLang="da-DK" sz="1246" dirty="0">
                <a:solidFill>
                  <a:schemeClr val="bg1"/>
                </a:solidFill>
                <a:latin typeface="+mn-lt"/>
              </a:rPr>
            </a:br>
            <a:r>
              <a:rPr lang="da-DK" altLang="da-DK" sz="1246" dirty="0">
                <a:solidFill>
                  <a:schemeClr val="bg1"/>
                </a:solidFill>
                <a:latin typeface="+mn-lt"/>
              </a:rPr>
              <a:t>P03xx	Tændingssystem og udsættere.</a:t>
            </a:r>
            <a:br>
              <a:rPr lang="da-DK" altLang="da-DK" sz="1246" dirty="0">
                <a:solidFill>
                  <a:schemeClr val="bg1"/>
                </a:solidFill>
                <a:latin typeface="+mn-lt"/>
              </a:rPr>
            </a:br>
            <a:r>
              <a:rPr lang="da-DK" altLang="da-DK" sz="1246" dirty="0">
                <a:solidFill>
                  <a:schemeClr val="bg1"/>
                </a:solidFill>
                <a:latin typeface="+mn-lt"/>
              </a:rPr>
              <a:t>P04xx	Yderligere emissions kontrol.</a:t>
            </a:r>
            <a:br>
              <a:rPr lang="da-DK" altLang="da-DK" sz="1246" dirty="0">
                <a:solidFill>
                  <a:schemeClr val="bg1"/>
                </a:solidFill>
                <a:latin typeface="+mn-lt"/>
              </a:rPr>
            </a:br>
            <a:r>
              <a:rPr lang="da-DK" altLang="da-DK" sz="1246" dirty="0">
                <a:solidFill>
                  <a:schemeClr val="bg1"/>
                </a:solidFill>
                <a:latin typeface="+mn-lt"/>
              </a:rPr>
              <a:t>P05xx	Køretøjs hastigheds og tomgangs overvågning.</a:t>
            </a:r>
            <a:br>
              <a:rPr lang="da-DK" altLang="da-DK" sz="1246" dirty="0">
                <a:solidFill>
                  <a:schemeClr val="bg1"/>
                </a:solidFill>
                <a:latin typeface="+mn-lt"/>
              </a:rPr>
            </a:br>
            <a:r>
              <a:rPr lang="da-DK" altLang="da-DK" sz="1246" dirty="0">
                <a:solidFill>
                  <a:schemeClr val="bg1"/>
                </a:solidFill>
                <a:latin typeface="+mn-lt"/>
              </a:rPr>
              <a:t>P06xx	Styreenhedens udgangskredse.</a:t>
            </a:r>
            <a:br>
              <a:rPr lang="da-DK" altLang="da-DK" sz="1246" dirty="0">
                <a:solidFill>
                  <a:schemeClr val="bg1"/>
                </a:solidFill>
                <a:latin typeface="+mn-lt"/>
              </a:rPr>
            </a:br>
            <a:r>
              <a:rPr lang="da-DK" altLang="da-DK" sz="1246" dirty="0">
                <a:solidFill>
                  <a:schemeClr val="bg1"/>
                </a:solidFill>
                <a:latin typeface="+mn-lt"/>
              </a:rPr>
              <a:t>P07xx	Transmission.</a:t>
            </a:r>
            <a:br>
              <a:rPr lang="da-DK" altLang="da-DK" sz="1246" dirty="0">
                <a:solidFill>
                  <a:schemeClr val="bg1"/>
                </a:solidFill>
                <a:latin typeface="+mn-lt"/>
              </a:rPr>
            </a:br>
            <a:r>
              <a:rPr lang="da-DK" altLang="da-DK" sz="1246" dirty="0">
                <a:solidFill>
                  <a:schemeClr val="bg1"/>
                </a:solidFill>
                <a:latin typeface="+mn-lt"/>
              </a:rPr>
              <a:t>P08xx	Transmission.</a:t>
            </a:r>
          </a:p>
        </p:txBody>
      </p:sp>
      <p:sp>
        <p:nvSpPr>
          <p:cNvPr id="6" name="Rektangel 5">
            <a:extLst>
              <a:ext uri="{FF2B5EF4-FFF2-40B4-BE49-F238E27FC236}">
                <a16:creationId xmlns:a16="http://schemas.microsoft.com/office/drawing/2014/main" id="{BF7DFE1E-1311-41ED-87CF-DFA50830363D}"/>
              </a:ext>
            </a:extLst>
          </p:cNvPr>
          <p:cNvSpPr/>
          <p:nvPr/>
        </p:nvSpPr>
        <p:spPr bwMode="auto">
          <a:xfrm>
            <a:off x="481044" y="2170877"/>
            <a:ext cx="3941762" cy="801687"/>
          </a:xfrm>
          <a:prstGeom prst="rect">
            <a:avLst/>
          </a:prstGeom>
          <a:noFill/>
          <a:ln w="38100" cap="flat" cmpd="sng" algn="ctr">
            <a:solidFill>
              <a:srgbClr val="003399"/>
            </a:solidFill>
            <a:prstDash val="solid"/>
            <a:round/>
            <a:headEnd type="none" w="med" len="med"/>
            <a:tailEnd type="none" w="med" len="med"/>
          </a:ln>
          <a:effectLst/>
        </p:spPr>
        <p:txBody>
          <a:bodyPr/>
          <a:lstStyle/>
          <a:p>
            <a:pPr eaLnBrk="1" fontAlgn="auto" hangingPunct="1">
              <a:spcBef>
                <a:spcPts val="0"/>
              </a:spcBef>
              <a:spcAft>
                <a:spcPts val="0"/>
              </a:spcAft>
              <a:defRPr/>
            </a:pPr>
            <a:endParaRPr lang="da-DK" sz="1246">
              <a:ln w="76200">
                <a:solidFill>
                  <a:srgbClr val="0000FF"/>
                </a:solidFill>
              </a:ln>
              <a:latin typeface="Arial" charset="0"/>
              <a:cs typeface="Arial" charset="0"/>
            </a:endParaRPr>
          </a:p>
        </p:txBody>
      </p:sp>
      <p:sp>
        <p:nvSpPr>
          <p:cNvPr id="7" name="Rektangel 6">
            <a:extLst>
              <a:ext uri="{FF2B5EF4-FFF2-40B4-BE49-F238E27FC236}">
                <a16:creationId xmlns:a16="http://schemas.microsoft.com/office/drawing/2014/main" id="{B6EF9157-BE20-466E-91E1-7C0B9E9FFEEC}"/>
              </a:ext>
            </a:extLst>
          </p:cNvPr>
          <p:cNvSpPr/>
          <p:nvPr/>
        </p:nvSpPr>
        <p:spPr bwMode="auto">
          <a:xfrm>
            <a:off x="481044" y="3080226"/>
            <a:ext cx="4481512" cy="1919288"/>
          </a:xfrm>
          <a:prstGeom prst="rect">
            <a:avLst/>
          </a:prstGeom>
          <a:noFill/>
          <a:ln w="38100" cap="flat" cmpd="sng" algn="ctr">
            <a:solidFill>
              <a:srgbClr val="003399"/>
            </a:solidFill>
            <a:prstDash val="solid"/>
            <a:round/>
            <a:headEnd type="none" w="med" len="med"/>
            <a:tailEnd type="none" w="med" len="med"/>
          </a:ln>
          <a:effectLst/>
        </p:spPr>
        <p:txBody>
          <a:bodyPr/>
          <a:lstStyle/>
          <a:p>
            <a:pPr eaLnBrk="1" fontAlgn="auto" hangingPunct="1">
              <a:spcBef>
                <a:spcPts val="0"/>
              </a:spcBef>
              <a:spcAft>
                <a:spcPts val="0"/>
              </a:spcAft>
              <a:defRPr/>
            </a:pPr>
            <a:endParaRPr lang="da-DK" sz="1246">
              <a:ln w="76200">
                <a:solidFill>
                  <a:srgbClr val="0000FF"/>
                </a:solidFill>
              </a:ln>
              <a:latin typeface="Arial" charset="0"/>
              <a:cs typeface="Arial" charset="0"/>
            </a:endParaRPr>
          </a:p>
        </p:txBody>
      </p:sp>
      <p:sp>
        <p:nvSpPr>
          <p:cNvPr id="9" name="Rektangel 8">
            <a:extLst>
              <a:ext uri="{FF2B5EF4-FFF2-40B4-BE49-F238E27FC236}">
                <a16:creationId xmlns:a16="http://schemas.microsoft.com/office/drawing/2014/main" id="{165D1425-27FC-4441-857A-FAAB5BACE4CC}"/>
              </a:ext>
            </a:extLst>
          </p:cNvPr>
          <p:cNvSpPr/>
          <p:nvPr/>
        </p:nvSpPr>
        <p:spPr bwMode="auto">
          <a:xfrm>
            <a:off x="481044" y="1224843"/>
            <a:ext cx="3248025" cy="796925"/>
          </a:xfrm>
          <a:prstGeom prst="rect">
            <a:avLst/>
          </a:prstGeom>
          <a:noFill/>
          <a:ln w="38100" cap="flat" cmpd="sng" algn="ctr">
            <a:solidFill>
              <a:srgbClr val="003399"/>
            </a:solidFill>
            <a:prstDash val="solid"/>
            <a:round/>
            <a:headEnd type="none" w="med" len="med"/>
            <a:tailEnd type="none" w="med" len="med"/>
          </a:ln>
          <a:effectLst/>
        </p:spPr>
        <p:txBody>
          <a:bodyPr/>
          <a:lstStyle/>
          <a:p>
            <a:pPr eaLnBrk="1" fontAlgn="auto" hangingPunct="1">
              <a:spcBef>
                <a:spcPts val="0"/>
              </a:spcBef>
              <a:spcAft>
                <a:spcPts val="0"/>
              </a:spcAft>
              <a:defRPr/>
            </a:pPr>
            <a:endParaRPr lang="da-DK" sz="1246">
              <a:ln w="76200">
                <a:solidFill>
                  <a:srgbClr val="0000FF"/>
                </a:solidFill>
              </a:ln>
              <a:latin typeface="Arial" charset="0"/>
              <a:cs typeface="Arial" charset="0"/>
            </a:endParaRPr>
          </a:p>
        </p:txBody>
      </p:sp>
      <p:sp>
        <p:nvSpPr>
          <p:cNvPr id="10" name="Rektangel 17">
            <a:extLst>
              <a:ext uri="{FF2B5EF4-FFF2-40B4-BE49-F238E27FC236}">
                <a16:creationId xmlns:a16="http://schemas.microsoft.com/office/drawing/2014/main" id="{165CE845-5D8F-49D9-BEB0-B49C3F18337B}"/>
              </a:ext>
            </a:extLst>
          </p:cNvPr>
          <p:cNvSpPr>
            <a:spLocks noChangeArrowheads="1"/>
          </p:cNvSpPr>
          <p:nvPr/>
        </p:nvSpPr>
        <p:spPr bwMode="auto">
          <a:xfrm>
            <a:off x="5109399" y="1287897"/>
            <a:ext cx="15271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3323" dirty="0">
                <a:solidFill>
                  <a:schemeClr val="bg1"/>
                </a:solidFill>
                <a:latin typeface="Arial" panose="020B0604020202020204" pitchFamily="34" charset="0"/>
              </a:rPr>
              <a:t>P</a:t>
            </a:r>
            <a:r>
              <a:rPr lang="da-DK" altLang="da-DK" sz="3323" dirty="0">
                <a:latin typeface="Arial" panose="020B0604020202020204" pitchFamily="34" charset="0"/>
              </a:rPr>
              <a:t> </a:t>
            </a:r>
            <a:r>
              <a:rPr lang="da-DK" altLang="da-DK" sz="3323" dirty="0">
                <a:solidFill>
                  <a:srgbClr val="FF0000"/>
                </a:solidFill>
                <a:latin typeface="Arial" panose="020B0604020202020204" pitchFamily="34" charset="0"/>
              </a:rPr>
              <a:t>0</a:t>
            </a:r>
            <a:r>
              <a:rPr lang="da-DK" altLang="da-DK" sz="3323" dirty="0">
                <a:solidFill>
                  <a:schemeClr val="bg1"/>
                </a:solidFill>
                <a:latin typeface="Arial" panose="020B0604020202020204" pitchFamily="34" charset="0"/>
              </a:rPr>
              <a:t>420</a:t>
            </a:r>
          </a:p>
        </p:txBody>
      </p:sp>
      <p:cxnSp>
        <p:nvCxnSpPr>
          <p:cNvPr id="11" name="Lige forbindelse 8">
            <a:extLst>
              <a:ext uri="{FF2B5EF4-FFF2-40B4-BE49-F238E27FC236}">
                <a16:creationId xmlns:a16="http://schemas.microsoft.com/office/drawing/2014/main" id="{AC85A6B4-3EAB-4EA1-8567-91D24B7EA21C}"/>
              </a:ext>
            </a:extLst>
          </p:cNvPr>
          <p:cNvCxnSpPr>
            <a:cxnSpLocks noChangeShapeType="1"/>
          </p:cNvCxnSpPr>
          <p:nvPr/>
        </p:nvCxnSpPr>
        <p:spPr bwMode="auto">
          <a:xfrm flipV="1">
            <a:off x="3736212" y="1589522"/>
            <a:ext cx="1373187" cy="11113"/>
          </a:xfrm>
          <a:prstGeom prst="line">
            <a:avLst/>
          </a:prstGeom>
          <a:noFill/>
          <a:ln w="38100" algn="ctr">
            <a:solidFill>
              <a:srgbClr val="003399"/>
            </a:solidFill>
            <a:round/>
            <a:headEnd type="none" w="lg" len="lg"/>
            <a:tailEnd type="triangle" w="lg" len="lg"/>
          </a:ln>
          <a:extLst>
            <a:ext uri="{909E8E84-426E-40DD-AFC4-6F175D3DCCD1}">
              <a14:hiddenFill xmlns:a14="http://schemas.microsoft.com/office/drawing/2010/main">
                <a:noFill/>
              </a14:hiddenFill>
            </a:ext>
          </a:extLst>
        </p:spPr>
      </p:cxnSp>
      <p:cxnSp>
        <p:nvCxnSpPr>
          <p:cNvPr id="12" name="Lige forbindelse 13">
            <a:extLst>
              <a:ext uri="{FF2B5EF4-FFF2-40B4-BE49-F238E27FC236}">
                <a16:creationId xmlns:a16="http://schemas.microsoft.com/office/drawing/2014/main" id="{4B61327A-39C7-443A-9151-13DD575F770C}"/>
              </a:ext>
            </a:extLst>
          </p:cNvPr>
          <p:cNvCxnSpPr>
            <a:cxnSpLocks noChangeShapeType="1"/>
          </p:cNvCxnSpPr>
          <p:nvPr/>
        </p:nvCxnSpPr>
        <p:spPr bwMode="auto">
          <a:xfrm flipV="1">
            <a:off x="4418044" y="2551758"/>
            <a:ext cx="1271587" cy="4763"/>
          </a:xfrm>
          <a:prstGeom prst="line">
            <a:avLst/>
          </a:prstGeom>
          <a:noFill/>
          <a:ln w="38100" algn="ctr">
            <a:solidFill>
              <a:srgbClr val="003399"/>
            </a:solidFill>
            <a:round/>
            <a:headEnd/>
            <a:tailEnd/>
          </a:ln>
          <a:extLst>
            <a:ext uri="{909E8E84-426E-40DD-AFC4-6F175D3DCCD1}">
              <a14:hiddenFill xmlns:a14="http://schemas.microsoft.com/office/drawing/2010/main">
                <a:noFill/>
              </a14:hiddenFill>
            </a:ext>
          </a:extLst>
        </p:spPr>
      </p:cxnSp>
      <p:cxnSp>
        <p:nvCxnSpPr>
          <p:cNvPr id="13" name="Lige forbindelse 14">
            <a:extLst>
              <a:ext uri="{FF2B5EF4-FFF2-40B4-BE49-F238E27FC236}">
                <a16:creationId xmlns:a16="http://schemas.microsoft.com/office/drawing/2014/main" id="{02828F4E-99C1-4F86-BDC9-A4D6C2DE7224}"/>
              </a:ext>
            </a:extLst>
          </p:cNvPr>
          <p:cNvCxnSpPr>
            <a:cxnSpLocks noChangeShapeType="1"/>
          </p:cNvCxnSpPr>
          <p:nvPr/>
        </p:nvCxnSpPr>
        <p:spPr bwMode="auto">
          <a:xfrm flipH="1">
            <a:off x="5688837" y="1800870"/>
            <a:ext cx="1588" cy="750888"/>
          </a:xfrm>
          <a:prstGeom prst="line">
            <a:avLst/>
          </a:prstGeom>
          <a:noFill/>
          <a:ln w="38100" algn="ctr">
            <a:solidFill>
              <a:srgbClr val="003399"/>
            </a:solidFill>
            <a:round/>
            <a:headEnd type="triangle" w="lg" len="lg"/>
            <a:tailEnd/>
          </a:ln>
          <a:extLst>
            <a:ext uri="{909E8E84-426E-40DD-AFC4-6F175D3DCCD1}">
              <a14:hiddenFill xmlns:a14="http://schemas.microsoft.com/office/drawing/2010/main">
                <a:noFill/>
              </a14:hiddenFill>
            </a:ext>
          </a:extLst>
        </p:spPr>
      </p:cxnSp>
      <p:cxnSp>
        <p:nvCxnSpPr>
          <p:cNvPr id="14" name="Lige forbindelse 16">
            <a:extLst>
              <a:ext uri="{FF2B5EF4-FFF2-40B4-BE49-F238E27FC236}">
                <a16:creationId xmlns:a16="http://schemas.microsoft.com/office/drawing/2014/main" id="{9F2D9D50-F6FD-4EE2-B46D-87E74229386A}"/>
              </a:ext>
            </a:extLst>
          </p:cNvPr>
          <p:cNvCxnSpPr>
            <a:cxnSpLocks noChangeShapeType="1"/>
          </p:cNvCxnSpPr>
          <p:nvPr/>
        </p:nvCxnSpPr>
        <p:spPr bwMode="auto">
          <a:xfrm>
            <a:off x="5940720" y="1800870"/>
            <a:ext cx="0" cy="2130425"/>
          </a:xfrm>
          <a:prstGeom prst="line">
            <a:avLst/>
          </a:prstGeom>
          <a:noFill/>
          <a:ln w="38100" algn="ctr">
            <a:solidFill>
              <a:srgbClr val="003399"/>
            </a:solidFill>
            <a:round/>
            <a:headEnd type="triangle" w="lg" len="lg"/>
            <a:tailEnd/>
          </a:ln>
          <a:extLst>
            <a:ext uri="{909E8E84-426E-40DD-AFC4-6F175D3DCCD1}">
              <a14:hiddenFill xmlns:a14="http://schemas.microsoft.com/office/drawing/2010/main">
                <a:noFill/>
              </a14:hiddenFill>
            </a:ext>
          </a:extLst>
        </p:spPr>
      </p:cxnSp>
      <p:cxnSp>
        <p:nvCxnSpPr>
          <p:cNvPr id="15" name="Lige forbindelse 15">
            <a:extLst>
              <a:ext uri="{FF2B5EF4-FFF2-40B4-BE49-F238E27FC236}">
                <a16:creationId xmlns:a16="http://schemas.microsoft.com/office/drawing/2014/main" id="{FE6DB650-18E4-4B00-9CA4-0F678EC60360}"/>
              </a:ext>
            </a:extLst>
          </p:cNvPr>
          <p:cNvCxnSpPr>
            <a:cxnSpLocks noChangeShapeType="1"/>
          </p:cNvCxnSpPr>
          <p:nvPr/>
        </p:nvCxnSpPr>
        <p:spPr bwMode="auto">
          <a:xfrm>
            <a:off x="4969053" y="3931295"/>
            <a:ext cx="971667" cy="0"/>
          </a:xfrm>
          <a:prstGeom prst="line">
            <a:avLst/>
          </a:prstGeom>
          <a:noFill/>
          <a:ln w="38100" algn="ctr">
            <a:solidFill>
              <a:srgbClr val="003399"/>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4897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602420" y="472025"/>
            <a:ext cx="2315973" cy="286450"/>
          </a:xfrm>
        </p:spPr>
        <p:txBody>
          <a:bodyPr/>
          <a:lstStyle/>
          <a:p>
            <a:r>
              <a:rPr lang="en-US" dirty="0"/>
              <a:t>Mode 04 (</a:t>
            </a:r>
            <a:r>
              <a:rPr lang="en-US" dirty="0" err="1"/>
              <a:t>sletning</a:t>
            </a:r>
            <a:r>
              <a:rPr lang="en-US" dirty="0"/>
              <a:t> </a:t>
            </a:r>
            <a:r>
              <a:rPr lang="en-US" dirty="0" err="1"/>
              <a:t>af</a:t>
            </a:r>
            <a:r>
              <a:rPr lang="en-US" dirty="0"/>
              <a:t> </a:t>
            </a:r>
            <a:r>
              <a:rPr lang="en-US" dirty="0" err="1"/>
              <a:t>fejllager</a:t>
            </a:r>
            <a:r>
              <a:rPr lang="en-US" dirty="0"/>
              <a:t>)</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33</a:t>
            </a:fld>
            <a:endParaRPr lang="en-US" noProof="0"/>
          </a:p>
        </p:txBody>
      </p:sp>
      <p:sp>
        <p:nvSpPr>
          <p:cNvPr id="5" name="Rectangle 1">
            <a:extLst>
              <a:ext uri="{FF2B5EF4-FFF2-40B4-BE49-F238E27FC236}">
                <a16:creationId xmlns:a16="http://schemas.microsoft.com/office/drawing/2014/main" id="{1AC1ACD0-E9D4-44FE-8A18-8350DC2B6FA2}"/>
              </a:ext>
            </a:extLst>
          </p:cNvPr>
          <p:cNvSpPr>
            <a:spLocks noChangeArrowheads="1"/>
          </p:cNvSpPr>
          <p:nvPr/>
        </p:nvSpPr>
        <p:spPr bwMode="auto">
          <a:xfrm>
            <a:off x="602420" y="1072156"/>
            <a:ext cx="5983287"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1246" dirty="0">
                <a:solidFill>
                  <a:schemeClr val="bg1"/>
                </a:solidFill>
              </a:rPr>
              <a:t>Vær opmærksom på at det ikke kun er de lagrede fejl der slettes, men også mange andre data der er vigtige i forbindelse med fejlfinding. </a:t>
            </a:r>
          </a:p>
          <a:p>
            <a:pPr eaLnBrk="1" fontAlgn="auto" hangingPunct="1">
              <a:spcBef>
                <a:spcPct val="0"/>
              </a:spcBef>
              <a:spcAft>
                <a:spcPts val="0"/>
              </a:spcAft>
              <a:buFontTx/>
              <a:buNone/>
              <a:defRPr/>
            </a:pPr>
            <a:r>
              <a:rPr lang="da-DK" altLang="da-DK" sz="1246" dirty="0">
                <a:solidFill>
                  <a:schemeClr val="bg1"/>
                </a:solidFill>
              </a:rPr>
              <a:t>Husk at udlæse alle nedenstående informationer og gem dem – INDEN du bruger Mode 4!</a:t>
            </a:r>
          </a:p>
          <a:p>
            <a:pPr eaLnBrk="1" fontAlgn="auto" hangingPunct="1">
              <a:spcBef>
                <a:spcPct val="0"/>
              </a:spcBef>
              <a:spcAft>
                <a:spcPts val="0"/>
              </a:spcAft>
              <a:buFontTx/>
              <a:buNone/>
              <a:defRPr/>
            </a:pPr>
            <a:endParaRPr lang="da-DK" altLang="da-DK" sz="1246" dirty="0">
              <a:solidFill>
                <a:schemeClr val="bg1"/>
              </a:solidFill>
            </a:endParaRPr>
          </a:p>
          <a:p>
            <a:pPr eaLnBrk="1" fontAlgn="auto" hangingPunct="1">
              <a:spcBef>
                <a:spcPct val="0"/>
              </a:spcBef>
              <a:spcAft>
                <a:spcPts val="0"/>
              </a:spcAft>
              <a:buFontTx/>
              <a:buNone/>
              <a:defRPr/>
            </a:pPr>
            <a:r>
              <a:rPr lang="da-DK" altLang="da-DK" sz="1246" dirty="0">
                <a:solidFill>
                  <a:schemeClr val="bg1"/>
                </a:solidFill>
              </a:rPr>
              <a:t>Værdier der slettes / nulstilles ved brug af Mode 4:</a:t>
            </a:r>
          </a:p>
          <a:p>
            <a:pPr eaLnBrk="1" fontAlgn="auto" hangingPunct="1">
              <a:spcBef>
                <a:spcPct val="0"/>
              </a:spcBef>
              <a:spcAft>
                <a:spcPts val="0"/>
              </a:spcAft>
              <a:buFontTx/>
              <a:buNone/>
              <a:defRPr/>
            </a:pPr>
            <a:r>
              <a:rPr lang="da-DK" altLang="da-DK" sz="1246" dirty="0">
                <a:solidFill>
                  <a:schemeClr val="bg1"/>
                </a:solidFill>
              </a:rPr>
              <a:t>Mode 1	PID 01 - Fejllampe (MIL)</a:t>
            </a:r>
          </a:p>
          <a:p>
            <a:pPr eaLnBrk="1" fontAlgn="auto" hangingPunct="1">
              <a:spcBef>
                <a:spcPct val="0"/>
              </a:spcBef>
              <a:spcAft>
                <a:spcPts val="0"/>
              </a:spcAft>
              <a:buFontTx/>
              <a:buNone/>
              <a:defRPr/>
            </a:pPr>
            <a:r>
              <a:rPr lang="da-DK" altLang="da-DK" sz="1246" dirty="0">
                <a:solidFill>
                  <a:schemeClr val="bg1"/>
                </a:solidFill>
              </a:rPr>
              <a:t>Mode 1 	PID 01 - Readiness</a:t>
            </a:r>
          </a:p>
          <a:p>
            <a:pPr eaLnBrk="1" fontAlgn="auto" hangingPunct="1">
              <a:spcBef>
                <a:spcPct val="0"/>
              </a:spcBef>
              <a:spcAft>
                <a:spcPts val="0"/>
              </a:spcAft>
              <a:buFontTx/>
              <a:buNone/>
              <a:defRPr/>
            </a:pPr>
            <a:r>
              <a:rPr lang="da-DK" altLang="da-DK" sz="1246" dirty="0">
                <a:solidFill>
                  <a:schemeClr val="bg1"/>
                </a:solidFill>
              </a:rPr>
              <a:t>Mode 1 	PID 41 - Readiness</a:t>
            </a:r>
          </a:p>
          <a:p>
            <a:pPr eaLnBrk="1" fontAlgn="auto" hangingPunct="1">
              <a:spcBef>
                <a:spcPct val="0"/>
              </a:spcBef>
              <a:spcAft>
                <a:spcPts val="0"/>
              </a:spcAft>
              <a:buFontTx/>
              <a:buNone/>
              <a:defRPr/>
            </a:pPr>
            <a:r>
              <a:rPr lang="da-DK" altLang="da-DK" sz="1246" dirty="0">
                <a:solidFill>
                  <a:schemeClr val="bg1"/>
                </a:solidFill>
              </a:rPr>
              <a:t>Mode 1 	PID 21 - Antal km der er kørt med fejllampe (MIL) aktiveret</a:t>
            </a:r>
          </a:p>
          <a:p>
            <a:pPr eaLnBrk="1" fontAlgn="auto" hangingPunct="1">
              <a:spcBef>
                <a:spcPct val="0"/>
              </a:spcBef>
              <a:spcAft>
                <a:spcPts val="0"/>
              </a:spcAft>
              <a:buFontTx/>
              <a:buNone/>
              <a:defRPr/>
            </a:pPr>
            <a:r>
              <a:rPr lang="da-DK" altLang="da-DK" sz="1246" dirty="0">
                <a:solidFill>
                  <a:schemeClr val="bg1"/>
                </a:solidFill>
              </a:rPr>
              <a:t>Mode 1 	PID 30 - Antallet af varmkørsler siden fejllager sidst blev slettet</a:t>
            </a:r>
          </a:p>
          <a:p>
            <a:pPr eaLnBrk="1" fontAlgn="auto" hangingPunct="1">
              <a:spcBef>
                <a:spcPct val="0"/>
              </a:spcBef>
              <a:spcAft>
                <a:spcPts val="0"/>
              </a:spcAft>
              <a:buFontTx/>
              <a:buNone/>
              <a:defRPr/>
            </a:pPr>
            <a:r>
              <a:rPr lang="da-DK" altLang="da-DK" sz="1246" dirty="0">
                <a:solidFill>
                  <a:schemeClr val="bg1"/>
                </a:solidFill>
              </a:rPr>
              <a:t>Mode 1 	PID 31 - Antal km siden fejllager sidst blev slettet</a:t>
            </a:r>
          </a:p>
          <a:p>
            <a:pPr eaLnBrk="1" fontAlgn="auto" hangingPunct="1">
              <a:spcBef>
                <a:spcPct val="0"/>
              </a:spcBef>
              <a:spcAft>
                <a:spcPts val="0"/>
              </a:spcAft>
              <a:buFontTx/>
              <a:buNone/>
              <a:defRPr/>
            </a:pPr>
            <a:r>
              <a:rPr lang="da-DK" altLang="da-DK" sz="1246" dirty="0">
                <a:solidFill>
                  <a:schemeClr val="bg1"/>
                </a:solidFill>
              </a:rPr>
              <a:t>Mode 1 	PID 4D - Minutter motoren har været i drift med fejllampe (MIL) aktiveret</a:t>
            </a:r>
          </a:p>
          <a:p>
            <a:pPr eaLnBrk="1" fontAlgn="auto" hangingPunct="1">
              <a:spcBef>
                <a:spcPct val="0"/>
              </a:spcBef>
              <a:spcAft>
                <a:spcPts val="0"/>
              </a:spcAft>
              <a:buFontTx/>
              <a:buNone/>
              <a:defRPr/>
            </a:pPr>
            <a:r>
              <a:rPr lang="da-DK" altLang="da-DK" sz="1246" dirty="0">
                <a:solidFill>
                  <a:schemeClr val="bg1"/>
                </a:solidFill>
              </a:rPr>
              <a:t>Mode 1 	PID 4E - Tid siden fejllager sidst blev slettet</a:t>
            </a:r>
          </a:p>
          <a:p>
            <a:pPr eaLnBrk="1" fontAlgn="auto" hangingPunct="1">
              <a:spcBef>
                <a:spcPct val="0"/>
              </a:spcBef>
              <a:spcAft>
                <a:spcPts val="0"/>
              </a:spcAft>
              <a:buFontTx/>
              <a:buNone/>
              <a:defRPr/>
            </a:pPr>
            <a:r>
              <a:rPr lang="da-DK" altLang="da-DK" sz="1246" dirty="0">
                <a:solidFill>
                  <a:schemeClr val="bg1"/>
                </a:solidFill>
              </a:rPr>
              <a:t>Mode 2	</a:t>
            </a:r>
            <a:r>
              <a:rPr lang="da-DK" altLang="da-DK" sz="1246" dirty="0" err="1">
                <a:solidFill>
                  <a:schemeClr val="bg1"/>
                </a:solidFill>
              </a:rPr>
              <a:t>Freeze</a:t>
            </a:r>
            <a:r>
              <a:rPr lang="da-DK" altLang="da-DK" sz="1246" dirty="0">
                <a:solidFill>
                  <a:schemeClr val="bg1"/>
                </a:solidFill>
              </a:rPr>
              <a:t> Frame </a:t>
            </a:r>
          </a:p>
          <a:p>
            <a:pPr eaLnBrk="1" fontAlgn="auto" hangingPunct="1">
              <a:spcBef>
                <a:spcPct val="0"/>
              </a:spcBef>
              <a:spcAft>
                <a:spcPts val="0"/>
              </a:spcAft>
              <a:buFontTx/>
              <a:buNone/>
              <a:defRPr/>
            </a:pPr>
            <a:r>
              <a:rPr lang="da-DK" altLang="da-DK" sz="1246" dirty="0">
                <a:solidFill>
                  <a:schemeClr val="bg1"/>
                </a:solidFill>
              </a:rPr>
              <a:t>Mode 3	Fejl der er bekræftet</a:t>
            </a:r>
          </a:p>
          <a:p>
            <a:pPr eaLnBrk="1" fontAlgn="auto" hangingPunct="1">
              <a:spcBef>
                <a:spcPct val="0"/>
              </a:spcBef>
              <a:spcAft>
                <a:spcPts val="0"/>
              </a:spcAft>
              <a:buFontTx/>
              <a:buNone/>
              <a:defRPr/>
            </a:pPr>
            <a:r>
              <a:rPr lang="da-DK" altLang="da-DK" sz="1246" dirty="0">
                <a:solidFill>
                  <a:schemeClr val="bg1"/>
                </a:solidFill>
              </a:rPr>
              <a:t>Mode 7	Fejl der afventer</a:t>
            </a:r>
          </a:p>
          <a:p>
            <a:pPr eaLnBrk="1" fontAlgn="auto" hangingPunct="1">
              <a:spcBef>
                <a:spcPct val="0"/>
              </a:spcBef>
              <a:spcAft>
                <a:spcPts val="0"/>
              </a:spcAft>
              <a:buFontTx/>
              <a:buNone/>
              <a:defRPr/>
            </a:pPr>
            <a:r>
              <a:rPr lang="da-DK" altLang="da-DK" sz="1246" dirty="0">
                <a:solidFill>
                  <a:schemeClr val="bg1"/>
                </a:solidFill>
              </a:rPr>
              <a:t>Ofte slettes også LTFT, samt mærkespecifikke data, som fx adaptionsværdier.</a:t>
            </a:r>
          </a:p>
          <a:p>
            <a:pPr eaLnBrk="1" fontAlgn="auto" hangingPunct="1">
              <a:spcBef>
                <a:spcPct val="0"/>
              </a:spcBef>
              <a:spcAft>
                <a:spcPts val="0"/>
              </a:spcAft>
              <a:buFontTx/>
              <a:buNone/>
              <a:defRPr/>
            </a:pPr>
            <a:endParaRPr lang="da-DK" altLang="da-DK" sz="1246" dirty="0">
              <a:solidFill>
                <a:schemeClr val="bg1"/>
              </a:solidFill>
            </a:endParaRPr>
          </a:p>
          <a:p>
            <a:pPr eaLnBrk="1" fontAlgn="auto" hangingPunct="1">
              <a:spcBef>
                <a:spcPct val="0"/>
              </a:spcBef>
              <a:spcAft>
                <a:spcPts val="0"/>
              </a:spcAft>
              <a:buFontTx/>
              <a:buNone/>
              <a:defRPr/>
            </a:pPr>
            <a:r>
              <a:rPr lang="da-DK" altLang="da-DK" sz="1246" dirty="0">
                <a:solidFill>
                  <a:schemeClr val="bg1"/>
                </a:solidFill>
              </a:rPr>
              <a:t>Funktionen skal altid kunne udføres med tænding til &amp; motor standset.</a:t>
            </a:r>
          </a:p>
          <a:p>
            <a:pPr eaLnBrk="1" fontAlgn="auto" hangingPunct="1">
              <a:spcBef>
                <a:spcPct val="0"/>
              </a:spcBef>
              <a:spcAft>
                <a:spcPts val="0"/>
              </a:spcAft>
              <a:buFontTx/>
              <a:buNone/>
              <a:defRPr/>
            </a:pPr>
            <a:r>
              <a:rPr lang="da-DK" altLang="da-DK" sz="1246" dirty="0">
                <a:solidFill>
                  <a:schemeClr val="bg1"/>
                </a:solidFill>
              </a:rPr>
              <a:t>Nogle biler tillader ikke funktionen hvis motoren er startet.</a:t>
            </a:r>
          </a:p>
        </p:txBody>
      </p:sp>
    </p:spTree>
    <p:extLst>
      <p:ext uri="{BB962C8B-B14F-4D97-AF65-F5344CB8AC3E}">
        <p14:creationId xmlns:p14="http://schemas.microsoft.com/office/powerpoint/2010/main" val="27151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680879" y="865640"/>
            <a:ext cx="3327469" cy="286450"/>
          </a:xfrm>
        </p:spPr>
        <p:txBody>
          <a:bodyPr/>
          <a:lstStyle/>
          <a:p>
            <a:r>
              <a:rPr lang="en-US" dirty="0"/>
              <a:t>Mode 07 (</a:t>
            </a:r>
            <a:r>
              <a:rPr lang="en-US" dirty="0" err="1"/>
              <a:t>fejlkoder</a:t>
            </a:r>
            <a:r>
              <a:rPr lang="en-US" dirty="0"/>
              <a:t> der er under </a:t>
            </a:r>
            <a:r>
              <a:rPr lang="en-US" dirty="0" err="1"/>
              <a:t>overvågning</a:t>
            </a:r>
            <a:r>
              <a:rPr lang="en-US" dirty="0"/>
              <a:t>)</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34</a:t>
            </a:fld>
            <a:endParaRPr lang="en-US" noProof="0"/>
          </a:p>
        </p:txBody>
      </p:sp>
      <p:sp>
        <p:nvSpPr>
          <p:cNvPr id="5" name="Rectangle 6">
            <a:extLst>
              <a:ext uri="{FF2B5EF4-FFF2-40B4-BE49-F238E27FC236}">
                <a16:creationId xmlns:a16="http://schemas.microsoft.com/office/drawing/2014/main" id="{49DE442D-2C7C-4A0D-889F-3DC742F8F248}"/>
              </a:ext>
            </a:extLst>
          </p:cNvPr>
          <p:cNvSpPr>
            <a:spLocks noChangeArrowheads="1"/>
          </p:cNvSpPr>
          <p:nvPr/>
        </p:nvSpPr>
        <p:spPr bwMode="auto">
          <a:xfrm>
            <a:off x="590308" y="1906231"/>
            <a:ext cx="5783262"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1246" dirty="0">
                <a:solidFill>
                  <a:schemeClr val="bg1"/>
                </a:solidFill>
              </a:rPr>
              <a:t>Her lagres fejl der er registreret under den nuværende eller forrige kørecyklus. </a:t>
            </a:r>
          </a:p>
          <a:p>
            <a:pPr eaLnBrk="1" fontAlgn="auto" hangingPunct="1">
              <a:spcBef>
                <a:spcPct val="0"/>
              </a:spcBef>
              <a:spcAft>
                <a:spcPts val="0"/>
              </a:spcAft>
              <a:buFontTx/>
              <a:buNone/>
              <a:defRPr/>
            </a:pPr>
            <a:endParaRPr lang="da-DK" altLang="da-DK" sz="1246" dirty="0">
              <a:solidFill>
                <a:schemeClr val="bg1"/>
              </a:solidFill>
            </a:endParaRPr>
          </a:p>
          <a:p>
            <a:pPr eaLnBrk="1" fontAlgn="auto" hangingPunct="1">
              <a:spcBef>
                <a:spcPct val="0"/>
              </a:spcBef>
              <a:spcAft>
                <a:spcPts val="0"/>
              </a:spcAft>
              <a:buFontTx/>
              <a:buNone/>
              <a:defRPr/>
            </a:pPr>
            <a:r>
              <a:rPr lang="da-DK" altLang="da-DK" sz="1246" dirty="0">
                <a:solidFill>
                  <a:schemeClr val="bg1"/>
                </a:solidFill>
              </a:rPr>
              <a:t>Fejlen(e) er endnu ikke færdigvurderet, og afventer her i Mode 7. </a:t>
            </a:r>
          </a:p>
          <a:p>
            <a:pPr eaLnBrk="1" fontAlgn="auto" hangingPunct="1">
              <a:spcBef>
                <a:spcPct val="0"/>
              </a:spcBef>
              <a:spcAft>
                <a:spcPts val="0"/>
              </a:spcAft>
              <a:buFontTx/>
              <a:buNone/>
              <a:defRPr/>
            </a:pPr>
            <a:r>
              <a:rPr lang="da-DK" altLang="da-DK" sz="1246" dirty="0">
                <a:solidFill>
                  <a:schemeClr val="bg1"/>
                </a:solidFill>
              </a:rPr>
              <a:t>Så snart der er gennemført en kørecyklus mere, hvor fejlen kan bekræftes, flyttes fejlen til Mode 3 - hvis den er forureningsrelateret. OG MIL aktiveres.</a:t>
            </a:r>
          </a:p>
          <a:p>
            <a:pPr eaLnBrk="1" fontAlgn="auto" hangingPunct="1">
              <a:spcBef>
                <a:spcPct val="0"/>
              </a:spcBef>
              <a:spcAft>
                <a:spcPts val="0"/>
              </a:spcAft>
              <a:buFontTx/>
              <a:buNone/>
              <a:defRPr/>
            </a:pPr>
            <a:r>
              <a:rPr lang="da-DK" altLang="da-DK" sz="1246" dirty="0">
                <a:solidFill>
                  <a:schemeClr val="bg1"/>
                </a:solidFill>
              </a:rPr>
              <a:t> </a:t>
            </a:r>
          </a:p>
          <a:p>
            <a:pPr eaLnBrk="1" fontAlgn="auto" hangingPunct="1">
              <a:spcBef>
                <a:spcPct val="0"/>
              </a:spcBef>
              <a:spcAft>
                <a:spcPts val="0"/>
              </a:spcAft>
              <a:buFontTx/>
              <a:buNone/>
              <a:defRPr/>
            </a:pPr>
            <a:r>
              <a:rPr lang="da-DK" altLang="da-DK" sz="1246" dirty="0">
                <a:solidFill>
                  <a:schemeClr val="bg1"/>
                </a:solidFill>
              </a:rPr>
              <a:t>Er det en fejl der kun har en meget lille indvirkning på forureningen fra bilen, vil den blive stående her i Mode 7, og MIL (fejllampen) vil ikke blive aktiveret.</a:t>
            </a:r>
          </a:p>
        </p:txBody>
      </p:sp>
    </p:spTree>
    <p:extLst>
      <p:ext uri="{BB962C8B-B14F-4D97-AF65-F5344CB8AC3E}">
        <p14:creationId xmlns:p14="http://schemas.microsoft.com/office/powerpoint/2010/main" val="374992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59768" y="623415"/>
            <a:ext cx="1767746" cy="286450"/>
          </a:xfrm>
        </p:spPr>
        <p:txBody>
          <a:bodyPr/>
          <a:lstStyle/>
          <a:p>
            <a:r>
              <a:rPr lang="en-US" dirty="0"/>
              <a:t>Mode 09 (</a:t>
            </a:r>
            <a:r>
              <a:rPr lang="en-US" dirty="0" err="1"/>
              <a:t>køretøjs</a:t>
            </a:r>
            <a:r>
              <a:rPr lang="en-US" dirty="0"/>
              <a:t> ID)</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35</a:t>
            </a:fld>
            <a:endParaRPr lang="en-US" noProof="0"/>
          </a:p>
        </p:txBody>
      </p:sp>
      <p:sp>
        <p:nvSpPr>
          <p:cNvPr id="5" name="Rektangel 4">
            <a:extLst>
              <a:ext uri="{FF2B5EF4-FFF2-40B4-BE49-F238E27FC236}">
                <a16:creationId xmlns:a16="http://schemas.microsoft.com/office/drawing/2014/main" id="{E004D6C7-279C-4D04-8E99-C28C39B81634}"/>
              </a:ext>
            </a:extLst>
          </p:cNvPr>
          <p:cNvSpPr/>
          <p:nvPr/>
        </p:nvSpPr>
        <p:spPr>
          <a:xfrm>
            <a:off x="638754" y="1629553"/>
            <a:ext cx="4737100" cy="2008188"/>
          </a:xfrm>
          <a:prstGeom prst="rect">
            <a:avLst/>
          </a:prstGeom>
        </p:spPr>
        <p:txBody>
          <a:bodyPr>
            <a:spAutoFit/>
          </a:bodyPr>
          <a:lstStyle/>
          <a:p>
            <a:pPr eaLnBrk="1" fontAlgn="auto" hangingPunct="1">
              <a:spcBef>
                <a:spcPts val="0"/>
              </a:spcBef>
              <a:spcAft>
                <a:spcPts val="0"/>
              </a:spcAft>
              <a:defRPr/>
            </a:pPr>
            <a:r>
              <a:rPr lang="en-US" sz="1246" dirty="0">
                <a:solidFill>
                  <a:schemeClr val="bg1"/>
                </a:solidFill>
                <a:latin typeface="+mn-lt"/>
              </a:rPr>
              <a:t>VIN (Vehicle Identification Number): </a:t>
            </a:r>
          </a:p>
          <a:p>
            <a:pPr eaLnBrk="1" fontAlgn="auto" hangingPunct="1">
              <a:spcBef>
                <a:spcPts val="0"/>
              </a:spcBef>
              <a:spcAft>
                <a:spcPts val="0"/>
              </a:spcAft>
              <a:defRPr/>
            </a:pPr>
            <a:r>
              <a:rPr lang="en-US" sz="1246" dirty="0" err="1">
                <a:solidFill>
                  <a:schemeClr val="bg1"/>
                </a:solidFill>
                <a:latin typeface="+mn-lt"/>
              </a:rPr>
              <a:t>Køretøjs</a:t>
            </a:r>
            <a:r>
              <a:rPr lang="en-US" sz="1246" dirty="0">
                <a:solidFill>
                  <a:schemeClr val="bg1"/>
                </a:solidFill>
                <a:latin typeface="+mn-lt"/>
              </a:rPr>
              <a:t> ID</a:t>
            </a:r>
          </a:p>
          <a:p>
            <a:pPr eaLnBrk="1" fontAlgn="auto" hangingPunct="1">
              <a:spcBef>
                <a:spcPts val="0"/>
              </a:spcBef>
              <a:spcAft>
                <a:spcPts val="0"/>
              </a:spcAft>
              <a:defRPr/>
            </a:pPr>
            <a:endParaRPr lang="en-US" sz="1246" dirty="0">
              <a:solidFill>
                <a:schemeClr val="bg1"/>
              </a:solidFill>
              <a:latin typeface="+mn-lt"/>
            </a:endParaRPr>
          </a:p>
          <a:p>
            <a:pPr eaLnBrk="1" fontAlgn="auto" hangingPunct="1">
              <a:spcBef>
                <a:spcPts val="0"/>
              </a:spcBef>
              <a:spcAft>
                <a:spcPts val="0"/>
              </a:spcAft>
              <a:defRPr/>
            </a:pPr>
            <a:r>
              <a:rPr lang="en-US" sz="1246" dirty="0">
                <a:solidFill>
                  <a:schemeClr val="bg1"/>
                </a:solidFill>
                <a:latin typeface="+mn-lt"/>
              </a:rPr>
              <a:t>CALID (Calibration Identification): </a:t>
            </a:r>
          </a:p>
          <a:p>
            <a:pPr eaLnBrk="1" fontAlgn="auto" hangingPunct="1">
              <a:spcBef>
                <a:spcPts val="0"/>
              </a:spcBef>
              <a:spcAft>
                <a:spcPts val="0"/>
              </a:spcAft>
              <a:defRPr/>
            </a:pPr>
            <a:r>
              <a:rPr lang="en-US" sz="1246" dirty="0">
                <a:solidFill>
                  <a:schemeClr val="bg1"/>
                </a:solidFill>
                <a:latin typeface="+mn-lt"/>
              </a:rPr>
              <a:t>ID </a:t>
            </a:r>
            <a:r>
              <a:rPr lang="en-US" sz="1246" dirty="0" err="1">
                <a:solidFill>
                  <a:schemeClr val="bg1"/>
                </a:solidFill>
                <a:latin typeface="+mn-lt"/>
              </a:rPr>
              <a:t>på</a:t>
            </a:r>
            <a:r>
              <a:rPr lang="en-US" sz="1246" dirty="0">
                <a:solidFill>
                  <a:schemeClr val="bg1"/>
                </a:solidFill>
                <a:latin typeface="+mn-lt"/>
              </a:rPr>
              <a:t> den </a:t>
            </a:r>
            <a:r>
              <a:rPr lang="en-US" sz="1246" dirty="0" err="1">
                <a:solidFill>
                  <a:schemeClr val="bg1"/>
                </a:solidFill>
                <a:latin typeface="+mn-lt"/>
              </a:rPr>
              <a:t>installerede</a:t>
            </a:r>
            <a:r>
              <a:rPr lang="en-US" sz="1246" dirty="0">
                <a:solidFill>
                  <a:schemeClr val="bg1"/>
                </a:solidFill>
                <a:latin typeface="+mn-lt"/>
              </a:rPr>
              <a:t> software </a:t>
            </a:r>
            <a:r>
              <a:rPr lang="en-US" sz="1246" dirty="0" err="1">
                <a:solidFill>
                  <a:schemeClr val="bg1"/>
                </a:solidFill>
                <a:latin typeface="+mn-lt"/>
              </a:rPr>
              <a:t>i</a:t>
            </a:r>
            <a:r>
              <a:rPr lang="en-US" sz="1246" dirty="0">
                <a:solidFill>
                  <a:schemeClr val="bg1"/>
                </a:solidFill>
                <a:latin typeface="+mn-lt"/>
              </a:rPr>
              <a:t> </a:t>
            </a:r>
            <a:r>
              <a:rPr lang="en-US" sz="1246" dirty="0" err="1">
                <a:solidFill>
                  <a:schemeClr val="bg1"/>
                </a:solidFill>
                <a:latin typeface="+mn-lt"/>
              </a:rPr>
              <a:t>styreenheden</a:t>
            </a:r>
            <a:r>
              <a:rPr lang="en-US" sz="1246" dirty="0">
                <a:solidFill>
                  <a:schemeClr val="bg1"/>
                </a:solidFill>
                <a:latin typeface="+mn-lt"/>
              </a:rPr>
              <a:t>.</a:t>
            </a:r>
          </a:p>
          <a:p>
            <a:pPr eaLnBrk="1" fontAlgn="auto" hangingPunct="1">
              <a:spcBef>
                <a:spcPts val="0"/>
              </a:spcBef>
              <a:spcAft>
                <a:spcPts val="0"/>
              </a:spcAft>
              <a:defRPr/>
            </a:pPr>
            <a:endParaRPr lang="en-US" sz="1246" dirty="0">
              <a:solidFill>
                <a:schemeClr val="bg1"/>
              </a:solidFill>
              <a:latin typeface="+mn-lt"/>
            </a:endParaRPr>
          </a:p>
          <a:p>
            <a:pPr eaLnBrk="1" fontAlgn="auto" hangingPunct="1">
              <a:spcBef>
                <a:spcPts val="0"/>
              </a:spcBef>
              <a:spcAft>
                <a:spcPts val="0"/>
              </a:spcAft>
              <a:defRPr/>
            </a:pPr>
            <a:r>
              <a:rPr lang="en-US" sz="1246" dirty="0">
                <a:solidFill>
                  <a:schemeClr val="bg1"/>
                </a:solidFill>
                <a:latin typeface="+mn-lt"/>
              </a:rPr>
              <a:t>CVN (Calibration Verification Number): </a:t>
            </a:r>
          </a:p>
          <a:p>
            <a:pPr eaLnBrk="1" fontAlgn="auto" hangingPunct="1">
              <a:spcBef>
                <a:spcPts val="0"/>
              </a:spcBef>
              <a:spcAft>
                <a:spcPts val="0"/>
              </a:spcAft>
              <a:defRPr/>
            </a:pPr>
            <a:r>
              <a:rPr lang="en-US" sz="1246" dirty="0" err="1">
                <a:solidFill>
                  <a:schemeClr val="bg1"/>
                </a:solidFill>
                <a:latin typeface="+mn-lt"/>
              </a:rPr>
              <a:t>Kontrol</a:t>
            </a:r>
            <a:r>
              <a:rPr lang="en-US" sz="1246" dirty="0">
                <a:solidFill>
                  <a:schemeClr val="bg1"/>
                </a:solidFill>
                <a:latin typeface="+mn-lt"/>
              </a:rPr>
              <a:t> </a:t>
            </a:r>
            <a:r>
              <a:rPr lang="en-US" sz="1246" dirty="0" err="1">
                <a:solidFill>
                  <a:schemeClr val="bg1"/>
                </a:solidFill>
                <a:latin typeface="+mn-lt"/>
              </a:rPr>
              <a:t>af</a:t>
            </a:r>
            <a:r>
              <a:rPr lang="en-US" sz="1246" dirty="0">
                <a:solidFill>
                  <a:schemeClr val="bg1"/>
                </a:solidFill>
                <a:latin typeface="+mn-lt"/>
              </a:rPr>
              <a:t> software, </a:t>
            </a:r>
            <a:r>
              <a:rPr lang="en-US" sz="1246" dirty="0" err="1">
                <a:solidFill>
                  <a:schemeClr val="bg1"/>
                </a:solidFill>
                <a:latin typeface="+mn-lt"/>
              </a:rPr>
              <a:t>fx</a:t>
            </a:r>
            <a:r>
              <a:rPr lang="en-US" sz="1246" dirty="0">
                <a:solidFill>
                  <a:schemeClr val="bg1"/>
                </a:solidFill>
                <a:latin typeface="+mn-lt"/>
              </a:rPr>
              <a:t> </a:t>
            </a:r>
            <a:r>
              <a:rPr lang="en-US" sz="1246" dirty="0" err="1">
                <a:solidFill>
                  <a:schemeClr val="bg1"/>
                </a:solidFill>
                <a:latin typeface="+mn-lt"/>
              </a:rPr>
              <a:t>ved</a:t>
            </a:r>
            <a:r>
              <a:rPr lang="en-US" sz="1246" dirty="0">
                <a:solidFill>
                  <a:schemeClr val="bg1"/>
                </a:solidFill>
                <a:latin typeface="+mn-lt"/>
              </a:rPr>
              <a:t> </a:t>
            </a:r>
            <a:r>
              <a:rPr lang="en-US" sz="1246" dirty="0" err="1">
                <a:solidFill>
                  <a:schemeClr val="bg1"/>
                </a:solidFill>
                <a:latin typeface="+mn-lt"/>
              </a:rPr>
              <a:t>chiptuning</a:t>
            </a:r>
            <a:r>
              <a:rPr lang="en-US" sz="1246" dirty="0">
                <a:solidFill>
                  <a:schemeClr val="bg1"/>
                </a:solidFill>
                <a:latin typeface="+mn-lt"/>
              </a:rPr>
              <a:t>.</a:t>
            </a:r>
          </a:p>
          <a:p>
            <a:pPr eaLnBrk="1" fontAlgn="auto" hangingPunct="1">
              <a:spcBef>
                <a:spcPts val="0"/>
              </a:spcBef>
              <a:spcAft>
                <a:spcPts val="0"/>
              </a:spcAft>
              <a:defRPr/>
            </a:pPr>
            <a:endParaRPr lang="en-US" sz="1246" dirty="0">
              <a:solidFill>
                <a:schemeClr val="bg1"/>
              </a:solidFill>
              <a:latin typeface="+mn-lt"/>
            </a:endParaRPr>
          </a:p>
          <a:p>
            <a:pPr eaLnBrk="1" fontAlgn="auto" hangingPunct="1">
              <a:spcBef>
                <a:spcPts val="0"/>
              </a:spcBef>
              <a:spcAft>
                <a:spcPts val="0"/>
              </a:spcAft>
              <a:defRPr/>
            </a:pPr>
            <a:r>
              <a:rPr lang="en-US" sz="1246" dirty="0" err="1">
                <a:solidFill>
                  <a:schemeClr val="bg1"/>
                </a:solidFill>
                <a:latin typeface="+mn-lt"/>
              </a:rPr>
              <a:t>Og</a:t>
            </a:r>
            <a:r>
              <a:rPr lang="en-US" sz="1246" dirty="0">
                <a:solidFill>
                  <a:schemeClr val="bg1"/>
                </a:solidFill>
                <a:latin typeface="+mn-lt"/>
              </a:rPr>
              <a:t> </a:t>
            </a:r>
            <a:r>
              <a:rPr lang="en-US" sz="1246" dirty="0" err="1">
                <a:solidFill>
                  <a:schemeClr val="bg1"/>
                </a:solidFill>
                <a:latin typeface="+mn-lt"/>
              </a:rPr>
              <a:t>flere</a:t>
            </a:r>
            <a:r>
              <a:rPr lang="en-US" sz="1246" dirty="0">
                <a:solidFill>
                  <a:schemeClr val="bg1"/>
                </a:solidFill>
                <a:latin typeface="+mn-lt"/>
              </a:rPr>
              <a:t> </a:t>
            </a:r>
            <a:r>
              <a:rPr lang="en-US" sz="1246" dirty="0" err="1">
                <a:solidFill>
                  <a:schemeClr val="bg1"/>
                </a:solidFill>
                <a:latin typeface="+mn-lt"/>
              </a:rPr>
              <a:t>andre</a:t>
            </a:r>
            <a:r>
              <a:rPr lang="en-US" sz="1246" dirty="0">
                <a:solidFill>
                  <a:schemeClr val="bg1"/>
                </a:solidFill>
                <a:latin typeface="+mn-lt"/>
              </a:rPr>
              <a:t> lister med data (</a:t>
            </a:r>
            <a:r>
              <a:rPr lang="en-US" sz="1246" dirty="0" err="1">
                <a:solidFill>
                  <a:schemeClr val="bg1"/>
                </a:solidFill>
                <a:latin typeface="+mn-lt"/>
              </a:rPr>
              <a:t>ikke</a:t>
            </a:r>
            <a:r>
              <a:rPr lang="en-US" sz="1246" dirty="0">
                <a:solidFill>
                  <a:schemeClr val="bg1"/>
                </a:solidFill>
                <a:latin typeface="+mn-lt"/>
              </a:rPr>
              <a:t> for </a:t>
            </a:r>
            <a:r>
              <a:rPr lang="en-US" sz="1246" dirty="0" err="1">
                <a:solidFill>
                  <a:schemeClr val="bg1"/>
                </a:solidFill>
                <a:latin typeface="+mn-lt"/>
              </a:rPr>
              <a:t>værksteder</a:t>
            </a:r>
            <a:r>
              <a:rPr lang="en-US" sz="1246" dirty="0">
                <a:solidFill>
                  <a:schemeClr val="bg1"/>
                </a:solidFill>
                <a:latin typeface="+mn-lt"/>
              </a:rPr>
              <a:t>)</a:t>
            </a:r>
          </a:p>
        </p:txBody>
      </p:sp>
    </p:spTree>
    <p:extLst>
      <p:ext uri="{BB962C8B-B14F-4D97-AF65-F5344CB8AC3E}">
        <p14:creationId xmlns:p14="http://schemas.microsoft.com/office/powerpoint/2010/main" val="237260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53711" y="599192"/>
            <a:ext cx="1033571" cy="286450"/>
          </a:xfrm>
        </p:spPr>
        <p:txBody>
          <a:bodyPr/>
          <a:lstStyle/>
          <a:p>
            <a:r>
              <a:rPr lang="en-US" dirty="0"/>
              <a:t>Readiness</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36</a:t>
            </a:fld>
            <a:endParaRPr lang="en-US" noProof="0"/>
          </a:p>
        </p:txBody>
      </p:sp>
      <p:sp>
        <p:nvSpPr>
          <p:cNvPr id="5" name="Rektangel 5">
            <a:extLst>
              <a:ext uri="{FF2B5EF4-FFF2-40B4-BE49-F238E27FC236}">
                <a16:creationId xmlns:a16="http://schemas.microsoft.com/office/drawing/2014/main" id="{D4334CA6-17FB-4D3C-BD15-1926F0E1CA7A}"/>
              </a:ext>
            </a:extLst>
          </p:cNvPr>
          <p:cNvSpPr>
            <a:spLocks noChangeArrowheads="1"/>
          </p:cNvSpPr>
          <p:nvPr/>
        </p:nvSpPr>
        <p:spPr bwMode="auto">
          <a:xfrm>
            <a:off x="699310" y="987657"/>
            <a:ext cx="638175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1246" dirty="0">
                <a:solidFill>
                  <a:schemeClr val="bg1"/>
                </a:solidFill>
                <a:latin typeface="+mn-lt"/>
              </a:rPr>
              <a:t>System:			1 = Understøttet:	0 = Kontrol gennemført:</a:t>
            </a:r>
          </a:p>
          <a:p>
            <a:pPr eaLnBrk="1" fontAlgn="auto" hangingPunct="1">
              <a:spcBef>
                <a:spcPct val="0"/>
              </a:spcBef>
              <a:spcAft>
                <a:spcPts val="0"/>
              </a:spcAft>
              <a:buFontTx/>
              <a:buNone/>
              <a:defRPr/>
            </a:pPr>
            <a:r>
              <a:rPr lang="da-DK" altLang="da-DK" sz="1246" dirty="0">
                <a:solidFill>
                  <a:schemeClr val="bg1"/>
                </a:solidFill>
                <a:latin typeface="+mn-lt"/>
              </a:rPr>
              <a:t>Forbrændingsudsættere		1		0</a:t>
            </a:r>
          </a:p>
          <a:p>
            <a:pPr eaLnBrk="1" fontAlgn="auto" hangingPunct="1">
              <a:spcBef>
                <a:spcPct val="0"/>
              </a:spcBef>
              <a:spcAft>
                <a:spcPts val="0"/>
              </a:spcAft>
              <a:buFontTx/>
              <a:buNone/>
              <a:defRPr/>
            </a:pPr>
            <a:r>
              <a:rPr lang="da-DK" altLang="da-DK" sz="1246" dirty="0">
                <a:solidFill>
                  <a:schemeClr val="bg1"/>
                </a:solidFill>
                <a:latin typeface="+mn-lt"/>
              </a:rPr>
              <a:t>Brændstofsystem	                         1		0</a:t>
            </a:r>
          </a:p>
          <a:p>
            <a:pPr eaLnBrk="1" fontAlgn="auto" hangingPunct="1">
              <a:spcBef>
                <a:spcPct val="0"/>
              </a:spcBef>
              <a:spcAft>
                <a:spcPts val="0"/>
              </a:spcAft>
              <a:buFontTx/>
              <a:buNone/>
              <a:defRPr/>
            </a:pPr>
            <a:r>
              <a:rPr lang="da-DK" altLang="da-DK" sz="1246" dirty="0">
                <a:solidFill>
                  <a:schemeClr val="bg1"/>
                </a:solidFill>
                <a:latin typeface="+mn-lt"/>
              </a:rPr>
              <a:t>Omfattende komponent kontrol	1		0</a:t>
            </a:r>
          </a:p>
          <a:p>
            <a:pPr eaLnBrk="1" fontAlgn="auto" hangingPunct="1">
              <a:spcBef>
                <a:spcPct val="0"/>
              </a:spcBef>
              <a:spcAft>
                <a:spcPts val="0"/>
              </a:spcAft>
              <a:buFontTx/>
              <a:buNone/>
              <a:defRPr/>
            </a:pPr>
            <a:endParaRPr lang="da-DK" altLang="da-DK" sz="1246" dirty="0">
              <a:solidFill>
                <a:schemeClr val="bg1"/>
              </a:solidFill>
              <a:latin typeface="+mn-lt"/>
            </a:endParaRPr>
          </a:p>
          <a:p>
            <a:pPr eaLnBrk="1" fontAlgn="auto" hangingPunct="1">
              <a:spcBef>
                <a:spcPct val="0"/>
              </a:spcBef>
              <a:spcAft>
                <a:spcPts val="0"/>
              </a:spcAft>
              <a:buFontTx/>
              <a:buNone/>
              <a:defRPr/>
            </a:pPr>
            <a:r>
              <a:rPr lang="da-DK" altLang="da-DK" sz="1246" dirty="0">
                <a:solidFill>
                  <a:schemeClr val="bg1"/>
                </a:solidFill>
                <a:latin typeface="+mn-lt"/>
              </a:rPr>
              <a:t>Katalysator				1		</a:t>
            </a:r>
            <a:r>
              <a:rPr lang="da-DK" altLang="da-DK" sz="1246" dirty="0">
                <a:solidFill>
                  <a:schemeClr val="accent5"/>
                </a:solidFill>
                <a:latin typeface="+mn-lt"/>
              </a:rPr>
              <a:t>1</a:t>
            </a:r>
          </a:p>
          <a:p>
            <a:pPr eaLnBrk="1" fontAlgn="auto" hangingPunct="1">
              <a:spcBef>
                <a:spcPct val="0"/>
              </a:spcBef>
              <a:spcAft>
                <a:spcPts val="0"/>
              </a:spcAft>
              <a:buFontTx/>
              <a:buNone/>
              <a:defRPr/>
            </a:pPr>
            <a:r>
              <a:rPr lang="da-DK" altLang="da-DK" sz="1246" dirty="0">
                <a:solidFill>
                  <a:schemeClr val="bg1"/>
                </a:solidFill>
                <a:latin typeface="+mn-lt"/>
              </a:rPr>
              <a:t>Opvarmning katalysator		0		0</a:t>
            </a:r>
          </a:p>
          <a:p>
            <a:pPr eaLnBrk="1" fontAlgn="auto" hangingPunct="1">
              <a:spcBef>
                <a:spcPct val="0"/>
              </a:spcBef>
              <a:spcAft>
                <a:spcPts val="0"/>
              </a:spcAft>
              <a:buFontTx/>
              <a:buNone/>
              <a:defRPr/>
            </a:pPr>
            <a:r>
              <a:rPr lang="da-DK" altLang="da-DK" sz="1246" dirty="0">
                <a:solidFill>
                  <a:schemeClr val="bg1"/>
                </a:solidFill>
                <a:latin typeface="+mn-lt"/>
              </a:rPr>
              <a:t>Tankudluftningssystem		1		0</a:t>
            </a:r>
          </a:p>
          <a:p>
            <a:pPr eaLnBrk="1" fontAlgn="auto" hangingPunct="1">
              <a:spcBef>
                <a:spcPct val="0"/>
              </a:spcBef>
              <a:spcAft>
                <a:spcPts val="0"/>
              </a:spcAft>
              <a:buFontTx/>
              <a:buNone/>
              <a:defRPr/>
            </a:pPr>
            <a:r>
              <a:rPr lang="da-DK" altLang="da-DK" sz="1246" dirty="0">
                <a:solidFill>
                  <a:schemeClr val="bg1"/>
                </a:solidFill>
                <a:latin typeface="+mn-lt"/>
              </a:rPr>
              <a:t>Sekundær luftsystem			0		0</a:t>
            </a:r>
          </a:p>
          <a:p>
            <a:pPr eaLnBrk="1" fontAlgn="auto" hangingPunct="1">
              <a:spcBef>
                <a:spcPct val="0"/>
              </a:spcBef>
              <a:spcAft>
                <a:spcPts val="0"/>
              </a:spcAft>
              <a:buFontTx/>
              <a:buNone/>
              <a:defRPr/>
            </a:pPr>
            <a:r>
              <a:rPr lang="da-DK" altLang="da-DK" sz="1246" dirty="0">
                <a:solidFill>
                  <a:schemeClr val="bg1"/>
                </a:solidFill>
                <a:latin typeface="+mn-lt"/>
              </a:rPr>
              <a:t>Klimaanlæg				0		0</a:t>
            </a:r>
          </a:p>
          <a:p>
            <a:pPr eaLnBrk="1" fontAlgn="auto" hangingPunct="1">
              <a:spcBef>
                <a:spcPct val="0"/>
              </a:spcBef>
              <a:spcAft>
                <a:spcPts val="0"/>
              </a:spcAft>
              <a:buFontTx/>
              <a:buNone/>
              <a:defRPr/>
            </a:pPr>
            <a:r>
              <a:rPr lang="da-DK" altLang="da-DK" sz="1246" dirty="0">
                <a:solidFill>
                  <a:schemeClr val="bg1"/>
                </a:solidFill>
                <a:latin typeface="+mn-lt"/>
              </a:rPr>
              <a:t>Lambdasonder			0		0</a:t>
            </a:r>
          </a:p>
          <a:p>
            <a:pPr eaLnBrk="1" fontAlgn="auto" hangingPunct="1">
              <a:spcBef>
                <a:spcPct val="0"/>
              </a:spcBef>
              <a:spcAft>
                <a:spcPts val="0"/>
              </a:spcAft>
              <a:buFontTx/>
              <a:buNone/>
              <a:defRPr/>
            </a:pPr>
            <a:r>
              <a:rPr lang="da-DK" altLang="da-DK" sz="1246" dirty="0">
                <a:solidFill>
                  <a:schemeClr val="bg1"/>
                </a:solidFill>
                <a:latin typeface="+mn-lt"/>
              </a:rPr>
              <a:t>Opvarmning lambdasonder		1		0</a:t>
            </a:r>
          </a:p>
          <a:p>
            <a:pPr eaLnBrk="1" fontAlgn="auto" hangingPunct="1">
              <a:spcBef>
                <a:spcPct val="0"/>
              </a:spcBef>
              <a:spcAft>
                <a:spcPts val="0"/>
              </a:spcAft>
              <a:buFontTx/>
              <a:buNone/>
              <a:defRPr/>
            </a:pPr>
            <a:r>
              <a:rPr lang="da-DK" altLang="da-DK" sz="1246" dirty="0">
                <a:solidFill>
                  <a:schemeClr val="bg1"/>
                </a:solidFill>
                <a:latin typeface="+mn-lt"/>
              </a:rPr>
              <a:t>EGR system				0		0</a:t>
            </a:r>
          </a:p>
          <a:p>
            <a:pPr eaLnBrk="1" fontAlgn="auto" hangingPunct="1">
              <a:spcBef>
                <a:spcPct val="0"/>
              </a:spcBef>
              <a:spcAft>
                <a:spcPts val="0"/>
              </a:spcAft>
              <a:buFontTx/>
              <a:buNone/>
              <a:defRPr/>
            </a:pPr>
            <a:endParaRPr lang="da-DK" altLang="da-DK" sz="1246" dirty="0">
              <a:solidFill>
                <a:schemeClr val="bg1"/>
              </a:solidFill>
              <a:latin typeface="+mn-lt"/>
            </a:endParaRPr>
          </a:p>
          <a:p>
            <a:pPr eaLnBrk="1" fontAlgn="auto" hangingPunct="1">
              <a:spcBef>
                <a:spcPct val="0"/>
              </a:spcBef>
              <a:spcAft>
                <a:spcPts val="0"/>
              </a:spcAft>
              <a:buFontTx/>
              <a:buNone/>
              <a:defRPr/>
            </a:pPr>
            <a:r>
              <a:rPr lang="da-DK" altLang="da-DK" sz="1246" dirty="0">
                <a:solidFill>
                  <a:schemeClr val="bg1"/>
                </a:solidFill>
                <a:latin typeface="+mn-lt"/>
              </a:rPr>
              <a:t>I kolonnen understøttet, kan det ses hvilke systemer der er med i Readiness på denne bil.</a:t>
            </a:r>
          </a:p>
          <a:p>
            <a:pPr eaLnBrk="1" fontAlgn="auto" hangingPunct="1">
              <a:spcBef>
                <a:spcPct val="0"/>
              </a:spcBef>
              <a:spcAft>
                <a:spcPts val="0"/>
              </a:spcAft>
              <a:buFontTx/>
              <a:buNone/>
              <a:defRPr/>
            </a:pPr>
            <a:r>
              <a:rPr lang="da-DK" altLang="da-DK" sz="1246" dirty="0">
                <a:solidFill>
                  <a:schemeClr val="bg1"/>
                </a:solidFill>
                <a:latin typeface="+mn-lt"/>
              </a:rPr>
              <a:t>I kolonnen med Kontrol gennemført, kan det ses hvilke systemer der har gennemført Readiness.</a:t>
            </a:r>
          </a:p>
          <a:p>
            <a:pPr eaLnBrk="1" fontAlgn="auto" hangingPunct="1">
              <a:spcBef>
                <a:spcPct val="0"/>
              </a:spcBef>
              <a:spcAft>
                <a:spcPts val="0"/>
              </a:spcAft>
              <a:buFontTx/>
              <a:buNone/>
              <a:defRPr/>
            </a:pPr>
            <a:endParaRPr lang="da-DK" altLang="da-DK" sz="1246" dirty="0">
              <a:solidFill>
                <a:schemeClr val="bg1"/>
              </a:solidFill>
              <a:latin typeface="+mn-lt"/>
            </a:endParaRPr>
          </a:p>
          <a:p>
            <a:pPr eaLnBrk="1" fontAlgn="auto" hangingPunct="1">
              <a:spcBef>
                <a:spcPct val="0"/>
              </a:spcBef>
              <a:spcAft>
                <a:spcPts val="0"/>
              </a:spcAft>
              <a:buFontTx/>
              <a:buNone/>
              <a:defRPr/>
            </a:pPr>
            <a:r>
              <a:rPr lang="da-DK" altLang="da-DK" sz="1246" dirty="0">
                <a:solidFill>
                  <a:schemeClr val="bg1"/>
                </a:solidFill>
                <a:latin typeface="+mn-lt"/>
              </a:rPr>
              <a:t>I Readiness er det ikke muligt at se om der er fejl på et system, men man kan se om systemet har udført sin selvtest. Først når Readiness er gennemført komplet, og der ikke er fejl i fejllageret, kan man regne med at der ikke er nogen forurenings-relaterede fejl.</a:t>
            </a:r>
          </a:p>
        </p:txBody>
      </p:sp>
    </p:spTree>
    <p:extLst>
      <p:ext uri="{BB962C8B-B14F-4D97-AF65-F5344CB8AC3E}">
        <p14:creationId xmlns:p14="http://schemas.microsoft.com/office/powerpoint/2010/main" val="214271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2618670" y="1725558"/>
            <a:ext cx="363580" cy="286450"/>
          </a:xfrm>
        </p:spPr>
        <p:txBody>
          <a:bodyPr/>
          <a:lstStyle/>
          <a:p>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37</a:t>
            </a:fld>
            <a:endParaRPr lang="en-US" noProof="0"/>
          </a:p>
        </p:txBody>
      </p:sp>
      <p:sp>
        <p:nvSpPr>
          <p:cNvPr id="6" name="Afrundet rektangel 4">
            <a:extLst>
              <a:ext uri="{FF2B5EF4-FFF2-40B4-BE49-F238E27FC236}">
                <a16:creationId xmlns:a16="http://schemas.microsoft.com/office/drawing/2014/main" id="{0A9120F9-3B14-4F50-84BC-D0BB93960005}"/>
              </a:ext>
            </a:extLst>
          </p:cNvPr>
          <p:cNvSpPr>
            <a:spLocks noChangeArrowheads="1"/>
          </p:cNvSpPr>
          <p:nvPr/>
        </p:nvSpPr>
        <p:spPr bwMode="auto">
          <a:xfrm rot="10800000">
            <a:off x="3929945" y="731425"/>
            <a:ext cx="398463" cy="4287838"/>
          </a:xfrm>
          <a:prstGeom prst="roundRect">
            <a:avLst>
              <a:gd name="adj" fmla="val 16667"/>
            </a:avLst>
          </a:prstGeom>
          <a:solidFill>
            <a:srgbClr val="DDDDDD"/>
          </a:solidFill>
          <a:ln w="19050" algn="ctr">
            <a:solidFill>
              <a:schemeClr val="tx1"/>
            </a:solidFill>
            <a:round/>
            <a:headEnd/>
            <a:tailEnd/>
          </a:ln>
        </p:spPr>
        <p:txBody>
          <a:bodyPr vert="eaVert"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1662" dirty="0">
                <a:latin typeface="+mn-lt"/>
              </a:rPr>
              <a:t>EOBD &amp; Readiness</a:t>
            </a:r>
          </a:p>
        </p:txBody>
      </p:sp>
      <p:sp>
        <p:nvSpPr>
          <p:cNvPr id="7" name="Afrundet rektangel 7">
            <a:extLst>
              <a:ext uri="{FF2B5EF4-FFF2-40B4-BE49-F238E27FC236}">
                <a16:creationId xmlns:a16="http://schemas.microsoft.com/office/drawing/2014/main" id="{C0C827D9-9A69-4990-BA49-A841D6D68F9F}"/>
              </a:ext>
            </a:extLst>
          </p:cNvPr>
          <p:cNvSpPr>
            <a:spLocks noChangeArrowheads="1"/>
          </p:cNvSpPr>
          <p:nvPr/>
        </p:nvSpPr>
        <p:spPr bwMode="auto">
          <a:xfrm>
            <a:off x="1915408" y="1529938"/>
            <a:ext cx="1416050" cy="298450"/>
          </a:xfrm>
          <a:prstGeom prst="roundRect">
            <a:avLst>
              <a:gd name="adj" fmla="val 16667"/>
            </a:avLst>
          </a:prstGeom>
          <a:solidFill>
            <a:srgbClr val="DDDDDD"/>
          </a:solidFill>
          <a:ln w="19050" algn="ctr">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B6</a:t>
            </a:r>
          </a:p>
        </p:txBody>
      </p:sp>
      <p:sp>
        <p:nvSpPr>
          <p:cNvPr id="9" name="Afrundet rektangel 17">
            <a:extLst>
              <a:ext uri="{FF2B5EF4-FFF2-40B4-BE49-F238E27FC236}">
                <a16:creationId xmlns:a16="http://schemas.microsoft.com/office/drawing/2014/main" id="{76D6781D-A2B2-41FD-AAB8-189765CE1089}"/>
              </a:ext>
            </a:extLst>
          </p:cNvPr>
          <p:cNvSpPr>
            <a:spLocks noChangeArrowheads="1"/>
          </p:cNvSpPr>
          <p:nvPr/>
        </p:nvSpPr>
        <p:spPr bwMode="auto">
          <a:xfrm>
            <a:off x="6273095" y="1528350"/>
            <a:ext cx="896938" cy="412750"/>
          </a:xfrm>
          <a:prstGeom prst="roundRect">
            <a:avLst>
              <a:gd name="adj" fmla="val 16667"/>
            </a:avLst>
          </a:prstGeom>
          <a:solidFill>
            <a:srgbClr val="DDDDDD"/>
          </a:solidFill>
          <a:ln w="19050" algn="ctr">
            <a:solidFill>
              <a:srgbClr val="FF0000"/>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da-DK" altLang="da-DK" sz="969" dirty="0">
                <a:latin typeface="+mn-lt"/>
              </a:rPr>
              <a:t>MIL</a:t>
            </a:r>
          </a:p>
          <a:p>
            <a:pPr algn="ctr" eaLnBrk="1" fontAlgn="auto" hangingPunct="1">
              <a:spcBef>
                <a:spcPct val="0"/>
              </a:spcBef>
              <a:spcAft>
                <a:spcPts val="0"/>
              </a:spcAft>
              <a:buFontTx/>
              <a:buNone/>
              <a:defRPr/>
            </a:pPr>
            <a:r>
              <a:rPr lang="da-DK" altLang="da-DK" sz="969" dirty="0">
                <a:latin typeface="+mn-lt"/>
              </a:rPr>
              <a:t>Fejllampe</a:t>
            </a:r>
          </a:p>
        </p:txBody>
      </p:sp>
      <p:sp>
        <p:nvSpPr>
          <p:cNvPr id="10" name="Afrundet rektangel 17">
            <a:extLst>
              <a:ext uri="{FF2B5EF4-FFF2-40B4-BE49-F238E27FC236}">
                <a16:creationId xmlns:a16="http://schemas.microsoft.com/office/drawing/2014/main" id="{9E1C27F5-706A-4BCE-9203-C63FA953B8DC}"/>
              </a:ext>
            </a:extLst>
          </p:cNvPr>
          <p:cNvSpPr>
            <a:spLocks noChangeArrowheads="1"/>
          </p:cNvSpPr>
          <p:nvPr/>
        </p:nvSpPr>
        <p:spPr bwMode="auto">
          <a:xfrm>
            <a:off x="5125333" y="1528350"/>
            <a:ext cx="898525" cy="412750"/>
          </a:xfrm>
          <a:prstGeom prst="roundRect">
            <a:avLst>
              <a:gd name="adj" fmla="val 16667"/>
            </a:avLst>
          </a:prstGeom>
          <a:solidFill>
            <a:srgbClr val="DDDDDD"/>
          </a:solidFill>
          <a:ln w="19050" algn="ctr">
            <a:solidFill>
              <a:srgbClr val="FF0000"/>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da-DK" altLang="da-DK" sz="969">
                <a:latin typeface="+mn-lt"/>
              </a:rPr>
              <a:t>Mode 3</a:t>
            </a:r>
          </a:p>
          <a:p>
            <a:pPr algn="ctr" eaLnBrk="1" fontAlgn="auto" hangingPunct="1">
              <a:spcBef>
                <a:spcPct val="0"/>
              </a:spcBef>
              <a:spcAft>
                <a:spcPts val="0"/>
              </a:spcAft>
              <a:buFontTx/>
              <a:buNone/>
              <a:defRPr/>
            </a:pPr>
            <a:r>
              <a:rPr lang="da-DK" altLang="da-DK" sz="969">
                <a:latin typeface="+mn-lt"/>
              </a:rPr>
              <a:t>Bekræftede fejl</a:t>
            </a:r>
          </a:p>
        </p:txBody>
      </p:sp>
      <p:sp>
        <p:nvSpPr>
          <p:cNvPr id="11" name="Afrundet rektangel 17">
            <a:extLst>
              <a:ext uri="{FF2B5EF4-FFF2-40B4-BE49-F238E27FC236}">
                <a16:creationId xmlns:a16="http://schemas.microsoft.com/office/drawing/2014/main" id="{A5A96DE3-1D34-477B-9C0D-BD39BA769DE1}"/>
              </a:ext>
            </a:extLst>
          </p:cNvPr>
          <p:cNvSpPr>
            <a:spLocks noChangeArrowheads="1"/>
          </p:cNvSpPr>
          <p:nvPr/>
        </p:nvSpPr>
        <p:spPr bwMode="auto">
          <a:xfrm>
            <a:off x="6273095" y="3322225"/>
            <a:ext cx="896938" cy="414338"/>
          </a:xfrm>
          <a:prstGeom prst="roundRect">
            <a:avLst>
              <a:gd name="adj" fmla="val 16667"/>
            </a:avLst>
          </a:prstGeom>
          <a:solidFill>
            <a:srgbClr val="DDDDDD"/>
          </a:solidFill>
          <a:ln w="19050" algn="ctr">
            <a:solidFill>
              <a:srgbClr val="FF9900"/>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da-DK" altLang="da-DK" sz="969">
                <a:latin typeface="+mn-lt"/>
              </a:rPr>
              <a:t>Mode 2</a:t>
            </a:r>
          </a:p>
          <a:p>
            <a:pPr algn="ctr" eaLnBrk="1" fontAlgn="auto" hangingPunct="1">
              <a:spcBef>
                <a:spcPct val="0"/>
              </a:spcBef>
              <a:spcAft>
                <a:spcPts val="0"/>
              </a:spcAft>
              <a:buFontTx/>
              <a:buNone/>
              <a:defRPr/>
            </a:pPr>
            <a:r>
              <a:rPr lang="da-DK" altLang="da-DK" sz="969">
                <a:latin typeface="+mn-lt"/>
              </a:rPr>
              <a:t>Freeze Frame</a:t>
            </a:r>
          </a:p>
        </p:txBody>
      </p:sp>
      <p:sp>
        <p:nvSpPr>
          <p:cNvPr id="12" name="Afrundet rektangel 17">
            <a:extLst>
              <a:ext uri="{FF2B5EF4-FFF2-40B4-BE49-F238E27FC236}">
                <a16:creationId xmlns:a16="http://schemas.microsoft.com/office/drawing/2014/main" id="{16DF2976-5F1A-4294-8F92-D2D407212E88}"/>
              </a:ext>
            </a:extLst>
          </p:cNvPr>
          <p:cNvSpPr>
            <a:spLocks noChangeArrowheads="1"/>
          </p:cNvSpPr>
          <p:nvPr/>
        </p:nvSpPr>
        <p:spPr bwMode="auto">
          <a:xfrm>
            <a:off x="5125333" y="3323813"/>
            <a:ext cx="898525" cy="412750"/>
          </a:xfrm>
          <a:prstGeom prst="roundRect">
            <a:avLst>
              <a:gd name="adj" fmla="val 16667"/>
            </a:avLst>
          </a:prstGeom>
          <a:solidFill>
            <a:srgbClr val="DDDDDD"/>
          </a:solidFill>
          <a:ln w="19050" algn="ctr">
            <a:solidFill>
              <a:srgbClr val="FF9900"/>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da-DK" altLang="da-DK" sz="969" dirty="0">
                <a:latin typeface="+mn-lt"/>
              </a:rPr>
              <a:t>Mode 7</a:t>
            </a:r>
          </a:p>
          <a:p>
            <a:pPr algn="ctr" eaLnBrk="1" fontAlgn="auto" hangingPunct="1">
              <a:spcBef>
                <a:spcPct val="0"/>
              </a:spcBef>
              <a:spcAft>
                <a:spcPts val="0"/>
              </a:spcAft>
              <a:buFontTx/>
              <a:buNone/>
              <a:defRPr/>
            </a:pPr>
            <a:r>
              <a:rPr lang="da-DK" altLang="da-DK" sz="969" dirty="0">
                <a:latin typeface="+mn-lt"/>
              </a:rPr>
              <a:t>Afventende fejl</a:t>
            </a:r>
          </a:p>
        </p:txBody>
      </p:sp>
      <p:sp>
        <p:nvSpPr>
          <p:cNvPr id="13" name="Line 27">
            <a:extLst>
              <a:ext uri="{FF2B5EF4-FFF2-40B4-BE49-F238E27FC236}">
                <a16:creationId xmlns:a16="http://schemas.microsoft.com/office/drawing/2014/main" id="{429C243F-9BC5-468C-81D8-3EA6B66F20F4}"/>
              </a:ext>
            </a:extLst>
          </p:cNvPr>
          <p:cNvSpPr>
            <a:spLocks noChangeShapeType="1"/>
          </p:cNvSpPr>
          <p:nvPr/>
        </p:nvSpPr>
        <p:spPr bwMode="auto">
          <a:xfrm flipV="1">
            <a:off x="5574595" y="3722275"/>
            <a:ext cx="0" cy="34925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14" name="Line 29">
            <a:extLst>
              <a:ext uri="{FF2B5EF4-FFF2-40B4-BE49-F238E27FC236}">
                <a16:creationId xmlns:a16="http://schemas.microsoft.com/office/drawing/2014/main" id="{3D90F27C-BCFE-40EB-B7F2-BA945FD79FF6}"/>
              </a:ext>
            </a:extLst>
          </p:cNvPr>
          <p:cNvSpPr>
            <a:spLocks noChangeShapeType="1"/>
          </p:cNvSpPr>
          <p:nvPr/>
        </p:nvSpPr>
        <p:spPr bwMode="auto">
          <a:xfrm flipV="1">
            <a:off x="6720770" y="1926813"/>
            <a:ext cx="0" cy="34925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15" name="Line 30">
            <a:extLst>
              <a:ext uri="{FF2B5EF4-FFF2-40B4-BE49-F238E27FC236}">
                <a16:creationId xmlns:a16="http://schemas.microsoft.com/office/drawing/2014/main" id="{8848274C-0C0B-425B-8D6E-AB186E07BB81}"/>
              </a:ext>
            </a:extLst>
          </p:cNvPr>
          <p:cNvSpPr>
            <a:spLocks noChangeShapeType="1"/>
          </p:cNvSpPr>
          <p:nvPr/>
        </p:nvSpPr>
        <p:spPr bwMode="auto">
          <a:xfrm flipV="1">
            <a:off x="5574595" y="1926813"/>
            <a:ext cx="0" cy="144621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16" name="Line 31">
            <a:extLst>
              <a:ext uri="{FF2B5EF4-FFF2-40B4-BE49-F238E27FC236}">
                <a16:creationId xmlns:a16="http://schemas.microsoft.com/office/drawing/2014/main" id="{6754AF6E-12BE-48D1-8DF2-DA496145AF12}"/>
              </a:ext>
            </a:extLst>
          </p:cNvPr>
          <p:cNvSpPr>
            <a:spLocks noChangeShapeType="1"/>
          </p:cNvSpPr>
          <p:nvPr/>
        </p:nvSpPr>
        <p:spPr bwMode="auto">
          <a:xfrm>
            <a:off x="4328408" y="4069938"/>
            <a:ext cx="239236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17" name="Line 32">
            <a:extLst>
              <a:ext uri="{FF2B5EF4-FFF2-40B4-BE49-F238E27FC236}">
                <a16:creationId xmlns:a16="http://schemas.microsoft.com/office/drawing/2014/main" id="{1B5A0787-1753-41FD-846B-626A09A81204}"/>
              </a:ext>
            </a:extLst>
          </p:cNvPr>
          <p:cNvSpPr>
            <a:spLocks noChangeShapeType="1"/>
          </p:cNvSpPr>
          <p:nvPr/>
        </p:nvSpPr>
        <p:spPr bwMode="auto">
          <a:xfrm>
            <a:off x="3680708" y="1704563"/>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18" name="Line 33">
            <a:extLst>
              <a:ext uri="{FF2B5EF4-FFF2-40B4-BE49-F238E27FC236}">
                <a16:creationId xmlns:a16="http://schemas.microsoft.com/office/drawing/2014/main" id="{73424488-C04E-43B7-B338-CC584F9D8DC2}"/>
              </a:ext>
            </a:extLst>
          </p:cNvPr>
          <p:cNvSpPr>
            <a:spLocks noChangeShapeType="1"/>
          </p:cNvSpPr>
          <p:nvPr/>
        </p:nvSpPr>
        <p:spPr bwMode="auto">
          <a:xfrm>
            <a:off x="3680708" y="907638"/>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19" name="Line 34">
            <a:extLst>
              <a:ext uri="{FF2B5EF4-FFF2-40B4-BE49-F238E27FC236}">
                <a16:creationId xmlns:a16="http://schemas.microsoft.com/office/drawing/2014/main" id="{74287207-51E4-4A4B-BF5B-11D0F4F347B1}"/>
              </a:ext>
            </a:extLst>
          </p:cNvPr>
          <p:cNvSpPr>
            <a:spLocks noChangeShapeType="1"/>
          </p:cNvSpPr>
          <p:nvPr/>
        </p:nvSpPr>
        <p:spPr bwMode="auto">
          <a:xfrm>
            <a:off x="3680708" y="1304513"/>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0" name="Line 35">
            <a:extLst>
              <a:ext uri="{FF2B5EF4-FFF2-40B4-BE49-F238E27FC236}">
                <a16:creationId xmlns:a16="http://schemas.microsoft.com/office/drawing/2014/main" id="{7A1DBE19-83BB-4F6C-AD64-C18E21C63CC8}"/>
              </a:ext>
            </a:extLst>
          </p:cNvPr>
          <p:cNvSpPr>
            <a:spLocks noChangeShapeType="1"/>
          </p:cNvSpPr>
          <p:nvPr/>
        </p:nvSpPr>
        <p:spPr bwMode="auto">
          <a:xfrm>
            <a:off x="3680708" y="2103025"/>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1" name="Line 36">
            <a:extLst>
              <a:ext uri="{FF2B5EF4-FFF2-40B4-BE49-F238E27FC236}">
                <a16:creationId xmlns:a16="http://schemas.microsoft.com/office/drawing/2014/main" id="{C61E953C-BF10-4520-B7E8-E6F3CEA78AEF}"/>
              </a:ext>
            </a:extLst>
          </p:cNvPr>
          <p:cNvSpPr>
            <a:spLocks noChangeShapeType="1"/>
          </p:cNvSpPr>
          <p:nvPr/>
        </p:nvSpPr>
        <p:spPr bwMode="auto">
          <a:xfrm>
            <a:off x="3680708" y="2501488"/>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2" name="Line 37">
            <a:extLst>
              <a:ext uri="{FF2B5EF4-FFF2-40B4-BE49-F238E27FC236}">
                <a16:creationId xmlns:a16="http://schemas.microsoft.com/office/drawing/2014/main" id="{D7C682C2-D4AD-4E93-8FDC-9E60B5B56015}"/>
              </a:ext>
            </a:extLst>
          </p:cNvPr>
          <p:cNvSpPr>
            <a:spLocks noChangeShapeType="1"/>
          </p:cNvSpPr>
          <p:nvPr/>
        </p:nvSpPr>
        <p:spPr bwMode="auto">
          <a:xfrm>
            <a:off x="3680708" y="2901538"/>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3" name="Line 38">
            <a:extLst>
              <a:ext uri="{FF2B5EF4-FFF2-40B4-BE49-F238E27FC236}">
                <a16:creationId xmlns:a16="http://schemas.microsoft.com/office/drawing/2014/main" id="{1180D9C3-6967-4FF9-BFA7-9579A744548F}"/>
              </a:ext>
            </a:extLst>
          </p:cNvPr>
          <p:cNvSpPr>
            <a:spLocks noChangeShapeType="1"/>
          </p:cNvSpPr>
          <p:nvPr/>
        </p:nvSpPr>
        <p:spPr bwMode="auto">
          <a:xfrm>
            <a:off x="3680708" y="3300000"/>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4" name="Line 39">
            <a:extLst>
              <a:ext uri="{FF2B5EF4-FFF2-40B4-BE49-F238E27FC236}">
                <a16:creationId xmlns:a16="http://schemas.microsoft.com/office/drawing/2014/main" id="{065C98A7-70F7-46FA-B0C9-67DE7E4FA940}"/>
              </a:ext>
            </a:extLst>
          </p:cNvPr>
          <p:cNvSpPr>
            <a:spLocks noChangeShapeType="1"/>
          </p:cNvSpPr>
          <p:nvPr/>
        </p:nvSpPr>
        <p:spPr bwMode="auto">
          <a:xfrm>
            <a:off x="3680708" y="3698463"/>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5" name="Line 40">
            <a:extLst>
              <a:ext uri="{FF2B5EF4-FFF2-40B4-BE49-F238E27FC236}">
                <a16:creationId xmlns:a16="http://schemas.microsoft.com/office/drawing/2014/main" id="{16F2BEBF-79F2-414C-9BD3-F6BA5E886E16}"/>
              </a:ext>
            </a:extLst>
          </p:cNvPr>
          <p:cNvSpPr>
            <a:spLocks noChangeShapeType="1"/>
          </p:cNvSpPr>
          <p:nvPr/>
        </p:nvSpPr>
        <p:spPr bwMode="auto">
          <a:xfrm>
            <a:off x="3680708" y="4098513"/>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6" name="Line 41">
            <a:extLst>
              <a:ext uri="{FF2B5EF4-FFF2-40B4-BE49-F238E27FC236}">
                <a16:creationId xmlns:a16="http://schemas.microsoft.com/office/drawing/2014/main" id="{20285304-D3C4-4A7A-B933-DD79DDF8B3A2}"/>
              </a:ext>
            </a:extLst>
          </p:cNvPr>
          <p:cNvSpPr>
            <a:spLocks noChangeShapeType="1"/>
          </p:cNvSpPr>
          <p:nvPr/>
        </p:nvSpPr>
        <p:spPr bwMode="auto">
          <a:xfrm>
            <a:off x="3680708" y="4496975"/>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7" name="Line 42">
            <a:extLst>
              <a:ext uri="{FF2B5EF4-FFF2-40B4-BE49-F238E27FC236}">
                <a16:creationId xmlns:a16="http://schemas.microsoft.com/office/drawing/2014/main" id="{0F0BA4D2-3F89-4A29-A604-19485B6C4FFE}"/>
              </a:ext>
            </a:extLst>
          </p:cNvPr>
          <p:cNvSpPr>
            <a:spLocks noChangeShapeType="1"/>
          </p:cNvSpPr>
          <p:nvPr/>
        </p:nvSpPr>
        <p:spPr bwMode="auto">
          <a:xfrm>
            <a:off x="3680708" y="4892263"/>
            <a:ext cx="2492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8" name="Line 43">
            <a:extLst>
              <a:ext uri="{FF2B5EF4-FFF2-40B4-BE49-F238E27FC236}">
                <a16:creationId xmlns:a16="http://schemas.microsoft.com/office/drawing/2014/main" id="{295EBCAB-A3A5-4CD8-B651-F05E621485F4}"/>
              </a:ext>
            </a:extLst>
          </p:cNvPr>
          <p:cNvSpPr>
            <a:spLocks noChangeShapeType="1"/>
          </p:cNvSpPr>
          <p:nvPr/>
        </p:nvSpPr>
        <p:spPr bwMode="auto">
          <a:xfrm flipV="1">
            <a:off x="5574595" y="2272888"/>
            <a:ext cx="11461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29" name="Rectangle 45">
            <a:extLst>
              <a:ext uri="{FF2B5EF4-FFF2-40B4-BE49-F238E27FC236}">
                <a16:creationId xmlns:a16="http://schemas.microsoft.com/office/drawing/2014/main" id="{7DDE37D2-E782-4A69-BE45-C0178D81CA81}"/>
              </a:ext>
            </a:extLst>
          </p:cNvPr>
          <p:cNvSpPr>
            <a:spLocks noChangeArrowheads="1"/>
          </p:cNvSpPr>
          <p:nvPr/>
        </p:nvSpPr>
        <p:spPr bwMode="auto">
          <a:xfrm>
            <a:off x="5603895" y="2484025"/>
            <a:ext cx="1989647" cy="5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dirty="0">
                <a:solidFill>
                  <a:schemeClr val="bg1"/>
                </a:solidFill>
                <a:latin typeface="+mn-lt"/>
              </a:rPr>
              <a:t>Fejlen registreret igen</a:t>
            </a:r>
          </a:p>
          <a:p>
            <a:pPr eaLnBrk="1" fontAlgn="auto" hangingPunct="1">
              <a:spcBef>
                <a:spcPct val="0"/>
              </a:spcBef>
              <a:spcAft>
                <a:spcPts val="0"/>
              </a:spcAft>
              <a:buFontTx/>
              <a:buNone/>
              <a:defRPr/>
            </a:pPr>
            <a:r>
              <a:rPr lang="da-DK" altLang="da-DK" sz="969" dirty="0">
                <a:solidFill>
                  <a:schemeClr val="bg1"/>
                </a:solidFill>
                <a:latin typeface="+mn-lt"/>
              </a:rPr>
              <a:t>under næste kørecyklus, </a:t>
            </a:r>
          </a:p>
          <a:p>
            <a:pPr eaLnBrk="1" fontAlgn="auto" hangingPunct="1">
              <a:spcBef>
                <a:spcPct val="0"/>
              </a:spcBef>
              <a:spcAft>
                <a:spcPts val="0"/>
              </a:spcAft>
              <a:buFontTx/>
              <a:buNone/>
              <a:defRPr/>
            </a:pPr>
            <a:r>
              <a:rPr lang="da-DK" altLang="da-DK" sz="969" dirty="0">
                <a:solidFill>
                  <a:schemeClr val="bg1"/>
                </a:solidFill>
                <a:latin typeface="+mn-lt"/>
              </a:rPr>
              <a:t>og den bekræftes som forurenende.</a:t>
            </a:r>
          </a:p>
        </p:txBody>
      </p:sp>
      <p:sp>
        <p:nvSpPr>
          <p:cNvPr id="30" name="Rectangle 46">
            <a:extLst>
              <a:ext uri="{FF2B5EF4-FFF2-40B4-BE49-F238E27FC236}">
                <a16:creationId xmlns:a16="http://schemas.microsoft.com/office/drawing/2014/main" id="{D9F72A67-A62A-4CEB-96B0-CAABB37AC1BD}"/>
              </a:ext>
            </a:extLst>
          </p:cNvPr>
          <p:cNvSpPr>
            <a:spLocks noChangeArrowheads="1"/>
          </p:cNvSpPr>
          <p:nvPr/>
        </p:nvSpPr>
        <p:spPr bwMode="auto">
          <a:xfrm>
            <a:off x="4942770" y="4071525"/>
            <a:ext cx="1402948"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dirty="0">
                <a:solidFill>
                  <a:schemeClr val="bg1"/>
                </a:solidFill>
                <a:latin typeface="+mn-lt"/>
              </a:rPr>
              <a:t>Fejlen registreret under </a:t>
            </a:r>
          </a:p>
          <a:p>
            <a:pPr eaLnBrk="1" fontAlgn="auto" hangingPunct="1">
              <a:spcBef>
                <a:spcPct val="0"/>
              </a:spcBef>
              <a:spcAft>
                <a:spcPts val="0"/>
              </a:spcAft>
              <a:buFontTx/>
              <a:buNone/>
              <a:defRPr/>
            </a:pPr>
            <a:r>
              <a:rPr lang="da-DK" altLang="da-DK" sz="969" dirty="0">
                <a:solidFill>
                  <a:schemeClr val="bg1"/>
                </a:solidFill>
                <a:latin typeface="+mn-lt"/>
              </a:rPr>
              <a:t>første kørecyklus</a:t>
            </a:r>
          </a:p>
        </p:txBody>
      </p:sp>
      <p:sp>
        <p:nvSpPr>
          <p:cNvPr id="31" name="Afrundet rektangel 7">
            <a:extLst>
              <a:ext uri="{FF2B5EF4-FFF2-40B4-BE49-F238E27FC236}">
                <a16:creationId xmlns:a16="http://schemas.microsoft.com/office/drawing/2014/main" id="{A6C956BA-AFF3-4812-BF42-1AF4994D33F2}"/>
              </a:ext>
            </a:extLst>
          </p:cNvPr>
          <p:cNvSpPr>
            <a:spLocks noChangeArrowheads="1"/>
          </p:cNvSpPr>
          <p:nvPr/>
        </p:nvSpPr>
        <p:spPr bwMode="auto">
          <a:xfrm>
            <a:off x="2239258" y="1529938"/>
            <a:ext cx="1441450" cy="298450"/>
          </a:xfrm>
          <a:prstGeom prst="roundRect">
            <a:avLst>
              <a:gd name="adj" fmla="val 16667"/>
            </a:avLst>
          </a:prstGeom>
          <a:solidFill>
            <a:srgbClr val="DDDDDD"/>
          </a:solidFill>
          <a:ln w="19050" algn="ctr">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Komponentkontrol</a:t>
            </a:r>
          </a:p>
          <a:p>
            <a:pPr eaLnBrk="1" fontAlgn="auto" hangingPunct="1">
              <a:spcBef>
                <a:spcPct val="0"/>
              </a:spcBef>
              <a:spcAft>
                <a:spcPts val="0"/>
              </a:spcAft>
              <a:buFontTx/>
              <a:buNone/>
              <a:defRPr/>
            </a:pPr>
            <a:r>
              <a:rPr lang="da-DK" altLang="da-DK" sz="969">
                <a:solidFill>
                  <a:srgbClr val="0000FF"/>
                </a:solidFill>
                <a:latin typeface="+mn-lt"/>
              </a:rPr>
              <a:t>Komponentkontrol</a:t>
            </a:r>
          </a:p>
        </p:txBody>
      </p:sp>
      <p:sp>
        <p:nvSpPr>
          <p:cNvPr id="32" name="Afrundet rektangel 7">
            <a:extLst>
              <a:ext uri="{FF2B5EF4-FFF2-40B4-BE49-F238E27FC236}">
                <a16:creationId xmlns:a16="http://schemas.microsoft.com/office/drawing/2014/main" id="{9FDCC248-428E-4D00-9B37-D3EEBEB2D925}"/>
              </a:ext>
            </a:extLst>
          </p:cNvPr>
          <p:cNvSpPr>
            <a:spLocks noChangeArrowheads="1"/>
          </p:cNvSpPr>
          <p:nvPr/>
        </p:nvSpPr>
        <p:spPr bwMode="auto">
          <a:xfrm>
            <a:off x="1910645" y="731425"/>
            <a:ext cx="1346200" cy="298450"/>
          </a:xfrm>
          <a:prstGeom prst="roundRect">
            <a:avLst>
              <a:gd name="adj" fmla="val 16667"/>
            </a:avLst>
          </a:prstGeom>
          <a:solidFill>
            <a:srgbClr val="DDDDDD"/>
          </a:solidFill>
          <a:ln w="19050" algn="ctr">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B4</a:t>
            </a:r>
          </a:p>
        </p:txBody>
      </p:sp>
      <p:sp>
        <p:nvSpPr>
          <p:cNvPr id="33" name="Afrundet rektangel 7">
            <a:extLst>
              <a:ext uri="{FF2B5EF4-FFF2-40B4-BE49-F238E27FC236}">
                <a16:creationId xmlns:a16="http://schemas.microsoft.com/office/drawing/2014/main" id="{C52AE4FE-451C-44F5-BCE4-FB0BB76B29AE}"/>
              </a:ext>
            </a:extLst>
          </p:cNvPr>
          <p:cNvSpPr>
            <a:spLocks noChangeArrowheads="1"/>
          </p:cNvSpPr>
          <p:nvPr/>
        </p:nvSpPr>
        <p:spPr bwMode="auto">
          <a:xfrm>
            <a:off x="2239258" y="731425"/>
            <a:ext cx="1441450" cy="298450"/>
          </a:xfrm>
          <a:prstGeom prst="roundRect">
            <a:avLst>
              <a:gd name="adj" fmla="val 16667"/>
            </a:avLst>
          </a:prstGeom>
          <a:solidFill>
            <a:srgbClr val="DDDDDD"/>
          </a:solidFill>
          <a:ln w="19050" algn="ctr">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dirty="0">
                <a:latin typeface="+mn-lt"/>
              </a:rPr>
              <a:t>Forbrændingsudsættere</a:t>
            </a:r>
          </a:p>
        </p:txBody>
      </p:sp>
      <p:sp>
        <p:nvSpPr>
          <p:cNvPr id="34" name="Afrundet rektangel 7">
            <a:extLst>
              <a:ext uri="{FF2B5EF4-FFF2-40B4-BE49-F238E27FC236}">
                <a16:creationId xmlns:a16="http://schemas.microsoft.com/office/drawing/2014/main" id="{21789550-9650-49A7-8134-7EE4CD38CD7D}"/>
              </a:ext>
            </a:extLst>
          </p:cNvPr>
          <p:cNvSpPr>
            <a:spLocks noChangeArrowheads="1"/>
          </p:cNvSpPr>
          <p:nvPr/>
        </p:nvSpPr>
        <p:spPr bwMode="auto">
          <a:xfrm>
            <a:off x="1915408" y="1929988"/>
            <a:ext cx="1416050" cy="296862"/>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C0</a:t>
            </a:r>
          </a:p>
        </p:txBody>
      </p:sp>
      <p:sp>
        <p:nvSpPr>
          <p:cNvPr id="35" name="Afrundet rektangel 7">
            <a:extLst>
              <a:ext uri="{FF2B5EF4-FFF2-40B4-BE49-F238E27FC236}">
                <a16:creationId xmlns:a16="http://schemas.microsoft.com/office/drawing/2014/main" id="{EF37A754-7D9E-4959-A34B-3F866C9C2977}"/>
              </a:ext>
            </a:extLst>
          </p:cNvPr>
          <p:cNvSpPr>
            <a:spLocks noChangeArrowheads="1"/>
          </p:cNvSpPr>
          <p:nvPr/>
        </p:nvSpPr>
        <p:spPr bwMode="auto">
          <a:xfrm>
            <a:off x="2239258" y="1929988"/>
            <a:ext cx="1441450" cy="296862"/>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Katalysator</a:t>
            </a:r>
          </a:p>
          <a:p>
            <a:pPr eaLnBrk="1" fontAlgn="auto" hangingPunct="1">
              <a:spcBef>
                <a:spcPct val="0"/>
              </a:spcBef>
              <a:spcAft>
                <a:spcPts val="0"/>
              </a:spcAft>
              <a:buFontTx/>
              <a:buNone/>
              <a:defRPr/>
            </a:pPr>
            <a:r>
              <a:rPr lang="da-DK" altLang="da-DK" sz="969">
                <a:solidFill>
                  <a:srgbClr val="0000FF"/>
                </a:solidFill>
                <a:latin typeface="+mn-lt"/>
              </a:rPr>
              <a:t>Katalysator</a:t>
            </a:r>
          </a:p>
        </p:txBody>
      </p:sp>
      <p:sp>
        <p:nvSpPr>
          <p:cNvPr id="36" name="Afrundet rektangel 7">
            <a:extLst>
              <a:ext uri="{FF2B5EF4-FFF2-40B4-BE49-F238E27FC236}">
                <a16:creationId xmlns:a16="http://schemas.microsoft.com/office/drawing/2014/main" id="{794086AE-B8B6-495B-9732-426FE53E0748}"/>
              </a:ext>
            </a:extLst>
          </p:cNvPr>
          <p:cNvSpPr>
            <a:spLocks noChangeArrowheads="1"/>
          </p:cNvSpPr>
          <p:nvPr/>
        </p:nvSpPr>
        <p:spPr bwMode="auto">
          <a:xfrm>
            <a:off x="1915408" y="2328450"/>
            <a:ext cx="14160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C1</a:t>
            </a:r>
          </a:p>
        </p:txBody>
      </p:sp>
      <p:sp>
        <p:nvSpPr>
          <p:cNvPr id="37" name="Afrundet rektangel 7">
            <a:extLst>
              <a:ext uri="{FF2B5EF4-FFF2-40B4-BE49-F238E27FC236}">
                <a16:creationId xmlns:a16="http://schemas.microsoft.com/office/drawing/2014/main" id="{4440A785-AA5B-42FA-A669-D409B34CAF9A}"/>
              </a:ext>
            </a:extLst>
          </p:cNvPr>
          <p:cNvSpPr>
            <a:spLocks noChangeArrowheads="1"/>
          </p:cNvSpPr>
          <p:nvPr/>
        </p:nvSpPr>
        <p:spPr bwMode="auto">
          <a:xfrm>
            <a:off x="2239258" y="2328450"/>
            <a:ext cx="14414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Opvarmning katalysator</a:t>
            </a:r>
          </a:p>
          <a:p>
            <a:pPr eaLnBrk="1" fontAlgn="auto" hangingPunct="1">
              <a:spcBef>
                <a:spcPct val="0"/>
              </a:spcBef>
              <a:spcAft>
                <a:spcPts val="0"/>
              </a:spcAft>
              <a:buFontTx/>
              <a:buNone/>
              <a:defRPr/>
            </a:pPr>
            <a:r>
              <a:rPr lang="da-DK" altLang="da-DK" sz="969">
                <a:solidFill>
                  <a:srgbClr val="0000FF"/>
                </a:solidFill>
                <a:latin typeface="+mn-lt"/>
              </a:rPr>
              <a:t>NOx / SCR system</a:t>
            </a:r>
          </a:p>
        </p:txBody>
      </p:sp>
      <p:sp>
        <p:nvSpPr>
          <p:cNvPr id="38" name="Afrundet rektangel 7">
            <a:extLst>
              <a:ext uri="{FF2B5EF4-FFF2-40B4-BE49-F238E27FC236}">
                <a16:creationId xmlns:a16="http://schemas.microsoft.com/office/drawing/2014/main" id="{02C9DF6B-0CF7-4A36-8E18-2D1FD52C1AEA}"/>
              </a:ext>
            </a:extLst>
          </p:cNvPr>
          <p:cNvSpPr>
            <a:spLocks noChangeArrowheads="1"/>
          </p:cNvSpPr>
          <p:nvPr/>
        </p:nvSpPr>
        <p:spPr bwMode="auto">
          <a:xfrm>
            <a:off x="1915408" y="2726913"/>
            <a:ext cx="1416050" cy="296862"/>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C2</a:t>
            </a:r>
          </a:p>
        </p:txBody>
      </p:sp>
      <p:sp>
        <p:nvSpPr>
          <p:cNvPr id="39" name="Afrundet rektangel 7">
            <a:extLst>
              <a:ext uri="{FF2B5EF4-FFF2-40B4-BE49-F238E27FC236}">
                <a16:creationId xmlns:a16="http://schemas.microsoft.com/office/drawing/2014/main" id="{16AB8F48-EBFE-4C20-8A3A-315D7AFCBF33}"/>
              </a:ext>
            </a:extLst>
          </p:cNvPr>
          <p:cNvSpPr>
            <a:spLocks noChangeArrowheads="1"/>
          </p:cNvSpPr>
          <p:nvPr/>
        </p:nvSpPr>
        <p:spPr bwMode="auto">
          <a:xfrm>
            <a:off x="2239258" y="2726913"/>
            <a:ext cx="1441450" cy="296862"/>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Tankudluftning</a:t>
            </a:r>
          </a:p>
        </p:txBody>
      </p:sp>
      <p:sp>
        <p:nvSpPr>
          <p:cNvPr id="40" name="Afrundet rektangel 7">
            <a:extLst>
              <a:ext uri="{FF2B5EF4-FFF2-40B4-BE49-F238E27FC236}">
                <a16:creationId xmlns:a16="http://schemas.microsoft.com/office/drawing/2014/main" id="{04C9860B-3969-4D84-9A22-9F4AE0F01E47}"/>
              </a:ext>
            </a:extLst>
          </p:cNvPr>
          <p:cNvSpPr>
            <a:spLocks noChangeArrowheads="1"/>
          </p:cNvSpPr>
          <p:nvPr/>
        </p:nvSpPr>
        <p:spPr bwMode="auto">
          <a:xfrm>
            <a:off x="1915408" y="3125375"/>
            <a:ext cx="1416050" cy="296863"/>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C3</a:t>
            </a:r>
          </a:p>
        </p:txBody>
      </p:sp>
      <p:sp>
        <p:nvSpPr>
          <p:cNvPr id="41" name="Afrundet rektangel 7">
            <a:extLst>
              <a:ext uri="{FF2B5EF4-FFF2-40B4-BE49-F238E27FC236}">
                <a16:creationId xmlns:a16="http://schemas.microsoft.com/office/drawing/2014/main" id="{99EBFD4D-6E31-4CD1-87F0-852F2B72CA75}"/>
              </a:ext>
            </a:extLst>
          </p:cNvPr>
          <p:cNvSpPr>
            <a:spLocks noChangeArrowheads="1"/>
          </p:cNvSpPr>
          <p:nvPr/>
        </p:nvSpPr>
        <p:spPr bwMode="auto">
          <a:xfrm>
            <a:off x="2239258" y="3125375"/>
            <a:ext cx="1441450" cy="296863"/>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dirty="0">
                <a:latin typeface="+mn-lt"/>
              </a:rPr>
              <a:t>Sekundært luftsystem</a:t>
            </a:r>
          </a:p>
          <a:p>
            <a:pPr eaLnBrk="1" fontAlgn="auto" hangingPunct="1">
              <a:spcBef>
                <a:spcPct val="0"/>
              </a:spcBef>
              <a:spcAft>
                <a:spcPts val="0"/>
              </a:spcAft>
              <a:buFontTx/>
              <a:buNone/>
              <a:defRPr/>
            </a:pPr>
            <a:r>
              <a:rPr lang="da-DK" altLang="da-DK" sz="969" dirty="0">
                <a:solidFill>
                  <a:srgbClr val="0000FF"/>
                </a:solidFill>
                <a:latin typeface="+mn-lt"/>
              </a:rPr>
              <a:t>Ladetryk</a:t>
            </a:r>
          </a:p>
        </p:txBody>
      </p:sp>
      <p:sp>
        <p:nvSpPr>
          <p:cNvPr id="42" name="Afrundet rektangel 7">
            <a:extLst>
              <a:ext uri="{FF2B5EF4-FFF2-40B4-BE49-F238E27FC236}">
                <a16:creationId xmlns:a16="http://schemas.microsoft.com/office/drawing/2014/main" id="{12E25E9D-B2B0-4F50-94F7-0F477C8C1957}"/>
              </a:ext>
            </a:extLst>
          </p:cNvPr>
          <p:cNvSpPr>
            <a:spLocks noChangeArrowheads="1"/>
          </p:cNvSpPr>
          <p:nvPr/>
        </p:nvSpPr>
        <p:spPr bwMode="auto">
          <a:xfrm>
            <a:off x="1915408" y="3523838"/>
            <a:ext cx="14160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C4</a:t>
            </a:r>
          </a:p>
        </p:txBody>
      </p:sp>
      <p:sp>
        <p:nvSpPr>
          <p:cNvPr id="43" name="Afrundet rektangel 7">
            <a:extLst>
              <a:ext uri="{FF2B5EF4-FFF2-40B4-BE49-F238E27FC236}">
                <a16:creationId xmlns:a16="http://schemas.microsoft.com/office/drawing/2014/main" id="{F2346AFF-3B2D-4254-80F9-1322B230ED17}"/>
              </a:ext>
            </a:extLst>
          </p:cNvPr>
          <p:cNvSpPr>
            <a:spLocks noChangeArrowheads="1"/>
          </p:cNvSpPr>
          <p:nvPr/>
        </p:nvSpPr>
        <p:spPr bwMode="auto">
          <a:xfrm>
            <a:off x="2239258" y="3523838"/>
            <a:ext cx="14414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(Klimaanlæg)</a:t>
            </a:r>
          </a:p>
        </p:txBody>
      </p:sp>
      <p:sp>
        <p:nvSpPr>
          <p:cNvPr id="44" name="Afrundet rektangel 7">
            <a:extLst>
              <a:ext uri="{FF2B5EF4-FFF2-40B4-BE49-F238E27FC236}">
                <a16:creationId xmlns:a16="http://schemas.microsoft.com/office/drawing/2014/main" id="{D7F40DE7-1E6F-4A14-9A49-8D15726AF63C}"/>
              </a:ext>
            </a:extLst>
          </p:cNvPr>
          <p:cNvSpPr>
            <a:spLocks noChangeArrowheads="1"/>
          </p:cNvSpPr>
          <p:nvPr/>
        </p:nvSpPr>
        <p:spPr bwMode="auto">
          <a:xfrm>
            <a:off x="1915408" y="3922300"/>
            <a:ext cx="14160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C5</a:t>
            </a:r>
          </a:p>
        </p:txBody>
      </p:sp>
      <p:sp>
        <p:nvSpPr>
          <p:cNvPr id="45" name="Afrundet rektangel 7">
            <a:extLst>
              <a:ext uri="{FF2B5EF4-FFF2-40B4-BE49-F238E27FC236}">
                <a16:creationId xmlns:a16="http://schemas.microsoft.com/office/drawing/2014/main" id="{4A7F877B-5105-4C58-844E-4E9CF8B963CC}"/>
              </a:ext>
            </a:extLst>
          </p:cNvPr>
          <p:cNvSpPr>
            <a:spLocks noChangeArrowheads="1"/>
          </p:cNvSpPr>
          <p:nvPr/>
        </p:nvSpPr>
        <p:spPr bwMode="auto">
          <a:xfrm>
            <a:off x="2239258" y="3922300"/>
            <a:ext cx="14414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Lambdasonder</a:t>
            </a:r>
          </a:p>
          <a:p>
            <a:pPr eaLnBrk="1" fontAlgn="auto" hangingPunct="1">
              <a:spcBef>
                <a:spcPct val="0"/>
              </a:spcBef>
              <a:spcAft>
                <a:spcPts val="0"/>
              </a:spcAft>
              <a:buFontTx/>
              <a:buNone/>
              <a:defRPr/>
            </a:pPr>
            <a:r>
              <a:rPr lang="da-DK" altLang="da-DK" sz="969">
                <a:solidFill>
                  <a:srgbClr val="0000FF"/>
                </a:solidFill>
                <a:latin typeface="+mn-lt"/>
              </a:rPr>
              <a:t>Udstødningssensorer</a:t>
            </a:r>
          </a:p>
        </p:txBody>
      </p:sp>
      <p:sp>
        <p:nvSpPr>
          <p:cNvPr id="46" name="Afrundet rektangel 7">
            <a:extLst>
              <a:ext uri="{FF2B5EF4-FFF2-40B4-BE49-F238E27FC236}">
                <a16:creationId xmlns:a16="http://schemas.microsoft.com/office/drawing/2014/main" id="{10398D7E-8E9A-4404-ABAD-0DA8DD69B98F}"/>
              </a:ext>
            </a:extLst>
          </p:cNvPr>
          <p:cNvSpPr>
            <a:spLocks noChangeArrowheads="1"/>
          </p:cNvSpPr>
          <p:nvPr/>
        </p:nvSpPr>
        <p:spPr bwMode="auto">
          <a:xfrm>
            <a:off x="1915408" y="4719225"/>
            <a:ext cx="14160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C7</a:t>
            </a:r>
          </a:p>
        </p:txBody>
      </p:sp>
      <p:sp>
        <p:nvSpPr>
          <p:cNvPr id="47" name="Afrundet rektangel 7">
            <a:extLst>
              <a:ext uri="{FF2B5EF4-FFF2-40B4-BE49-F238E27FC236}">
                <a16:creationId xmlns:a16="http://schemas.microsoft.com/office/drawing/2014/main" id="{3B3B1165-A8E6-47C9-9AC8-CE7393191189}"/>
              </a:ext>
            </a:extLst>
          </p:cNvPr>
          <p:cNvSpPr>
            <a:spLocks noChangeArrowheads="1"/>
          </p:cNvSpPr>
          <p:nvPr/>
        </p:nvSpPr>
        <p:spPr bwMode="auto">
          <a:xfrm>
            <a:off x="2239258" y="4719225"/>
            <a:ext cx="1441450" cy="298450"/>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dirty="0">
                <a:latin typeface="+mn-lt"/>
              </a:rPr>
              <a:t>EGR og/eller VVT</a:t>
            </a:r>
          </a:p>
          <a:p>
            <a:pPr eaLnBrk="1" fontAlgn="auto" hangingPunct="1">
              <a:spcBef>
                <a:spcPct val="0"/>
              </a:spcBef>
              <a:spcAft>
                <a:spcPts val="0"/>
              </a:spcAft>
              <a:buFontTx/>
              <a:buNone/>
              <a:defRPr/>
            </a:pPr>
            <a:r>
              <a:rPr lang="da-DK" altLang="da-DK" sz="969" dirty="0">
                <a:solidFill>
                  <a:srgbClr val="0000FF"/>
                </a:solidFill>
                <a:latin typeface="+mn-lt"/>
              </a:rPr>
              <a:t>EGR og/eller VVT</a:t>
            </a:r>
          </a:p>
        </p:txBody>
      </p:sp>
      <p:sp>
        <p:nvSpPr>
          <p:cNvPr id="48" name="Afrundet rektangel 7">
            <a:extLst>
              <a:ext uri="{FF2B5EF4-FFF2-40B4-BE49-F238E27FC236}">
                <a16:creationId xmlns:a16="http://schemas.microsoft.com/office/drawing/2014/main" id="{1DA28E4B-69AE-4FDB-B8A9-ADDB717B3A3F}"/>
              </a:ext>
            </a:extLst>
          </p:cNvPr>
          <p:cNvSpPr>
            <a:spLocks noChangeArrowheads="1"/>
          </p:cNvSpPr>
          <p:nvPr/>
        </p:nvSpPr>
        <p:spPr bwMode="auto">
          <a:xfrm>
            <a:off x="1915408" y="1129888"/>
            <a:ext cx="1416050" cy="298450"/>
          </a:xfrm>
          <a:prstGeom prst="roundRect">
            <a:avLst>
              <a:gd name="adj" fmla="val 16667"/>
            </a:avLst>
          </a:prstGeom>
          <a:solidFill>
            <a:srgbClr val="DDDDDD"/>
          </a:solidFill>
          <a:ln w="19050" algn="ctr">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B5</a:t>
            </a:r>
          </a:p>
        </p:txBody>
      </p:sp>
      <p:sp>
        <p:nvSpPr>
          <p:cNvPr id="49" name="Afrundet rektangel 7">
            <a:extLst>
              <a:ext uri="{FF2B5EF4-FFF2-40B4-BE49-F238E27FC236}">
                <a16:creationId xmlns:a16="http://schemas.microsoft.com/office/drawing/2014/main" id="{917DADD8-C024-4F9E-8E42-7C17B1750709}"/>
              </a:ext>
            </a:extLst>
          </p:cNvPr>
          <p:cNvSpPr>
            <a:spLocks noChangeArrowheads="1"/>
          </p:cNvSpPr>
          <p:nvPr/>
        </p:nvSpPr>
        <p:spPr bwMode="auto">
          <a:xfrm>
            <a:off x="2239258" y="1129888"/>
            <a:ext cx="1441450" cy="298450"/>
          </a:xfrm>
          <a:prstGeom prst="roundRect">
            <a:avLst>
              <a:gd name="adj" fmla="val 16667"/>
            </a:avLst>
          </a:prstGeom>
          <a:solidFill>
            <a:srgbClr val="DDDDDD"/>
          </a:solidFill>
          <a:ln w="19050" algn="ctr">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Brændstofsystem</a:t>
            </a:r>
          </a:p>
          <a:p>
            <a:pPr eaLnBrk="1" fontAlgn="auto" hangingPunct="1">
              <a:spcBef>
                <a:spcPct val="0"/>
              </a:spcBef>
              <a:spcAft>
                <a:spcPts val="0"/>
              </a:spcAft>
              <a:buFontTx/>
              <a:buNone/>
              <a:defRPr/>
            </a:pPr>
            <a:r>
              <a:rPr lang="da-DK" altLang="da-DK" sz="969">
                <a:solidFill>
                  <a:srgbClr val="0000FF"/>
                </a:solidFill>
                <a:latin typeface="+mn-lt"/>
              </a:rPr>
              <a:t>Brændstofsystem</a:t>
            </a:r>
          </a:p>
        </p:txBody>
      </p:sp>
      <p:sp>
        <p:nvSpPr>
          <p:cNvPr id="50" name="Afrundet rektangel 7">
            <a:extLst>
              <a:ext uri="{FF2B5EF4-FFF2-40B4-BE49-F238E27FC236}">
                <a16:creationId xmlns:a16="http://schemas.microsoft.com/office/drawing/2014/main" id="{64342641-AB15-4298-9756-7BDB0F0E32C4}"/>
              </a:ext>
            </a:extLst>
          </p:cNvPr>
          <p:cNvSpPr>
            <a:spLocks noChangeArrowheads="1"/>
          </p:cNvSpPr>
          <p:nvPr/>
        </p:nvSpPr>
        <p:spPr bwMode="auto">
          <a:xfrm>
            <a:off x="1915408" y="4322350"/>
            <a:ext cx="1416050" cy="296863"/>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C6</a:t>
            </a:r>
          </a:p>
        </p:txBody>
      </p:sp>
      <p:sp>
        <p:nvSpPr>
          <p:cNvPr id="51" name="Afrundet rektangel 7">
            <a:extLst>
              <a:ext uri="{FF2B5EF4-FFF2-40B4-BE49-F238E27FC236}">
                <a16:creationId xmlns:a16="http://schemas.microsoft.com/office/drawing/2014/main" id="{E274E2CF-09D5-45B5-A91C-33FDD174EE04}"/>
              </a:ext>
            </a:extLst>
          </p:cNvPr>
          <p:cNvSpPr>
            <a:spLocks noChangeArrowheads="1"/>
          </p:cNvSpPr>
          <p:nvPr/>
        </p:nvSpPr>
        <p:spPr bwMode="auto">
          <a:xfrm>
            <a:off x="2239258" y="4322350"/>
            <a:ext cx="1441450" cy="296863"/>
          </a:xfrm>
          <a:prstGeom prst="roundRect">
            <a:avLst>
              <a:gd name="adj" fmla="val 16667"/>
            </a:avLst>
          </a:prstGeom>
          <a:solidFill>
            <a:srgbClr val="DDDDDD"/>
          </a:solidFill>
          <a:ln w="19050" algn="ctr">
            <a:solidFill>
              <a:srgbClr val="008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da-DK" altLang="da-DK" sz="969">
                <a:latin typeface="+mn-lt"/>
              </a:rPr>
              <a:t>Opvarmning Lambdas.</a:t>
            </a:r>
          </a:p>
          <a:p>
            <a:pPr eaLnBrk="1" fontAlgn="auto" hangingPunct="1">
              <a:spcBef>
                <a:spcPct val="0"/>
              </a:spcBef>
              <a:spcAft>
                <a:spcPts val="0"/>
              </a:spcAft>
              <a:buFontTx/>
              <a:buNone/>
              <a:defRPr/>
            </a:pPr>
            <a:r>
              <a:rPr lang="da-DK" altLang="da-DK" sz="969">
                <a:solidFill>
                  <a:srgbClr val="0000FF"/>
                </a:solidFill>
                <a:latin typeface="+mn-lt"/>
              </a:rPr>
              <a:t>Partikelfilter</a:t>
            </a:r>
          </a:p>
        </p:txBody>
      </p:sp>
      <p:sp>
        <p:nvSpPr>
          <p:cNvPr id="52" name="Line 27">
            <a:extLst>
              <a:ext uri="{FF2B5EF4-FFF2-40B4-BE49-F238E27FC236}">
                <a16:creationId xmlns:a16="http://schemas.microsoft.com/office/drawing/2014/main" id="{50BE7885-0BA5-44BF-9023-15175EC61F02}"/>
              </a:ext>
            </a:extLst>
          </p:cNvPr>
          <p:cNvSpPr>
            <a:spLocks noChangeShapeType="1"/>
          </p:cNvSpPr>
          <p:nvPr/>
        </p:nvSpPr>
        <p:spPr bwMode="auto">
          <a:xfrm flipV="1">
            <a:off x="6720770" y="3722275"/>
            <a:ext cx="0" cy="34925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defRPr/>
            </a:pPr>
            <a:endParaRPr lang="da-DK" sz="969">
              <a:latin typeface="+mn-lt"/>
            </a:endParaRPr>
          </a:p>
        </p:txBody>
      </p:sp>
      <p:sp>
        <p:nvSpPr>
          <p:cNvPr id="53" name="Subtitle 7">
            <a:extLst>
              <a:ext uri="{FF2B5EF4-FFF2-40B4-BE49-F238E27FC236}">
                <a16:creationId xmlns:a16="http://schemas.microsoft.com/office/drawing/2014/main" id="{2DC6A1F1-E4A7-40BF-B3B8-9B15C7F14E93}"/>
              </a:ext>
            </a:extLst>
          </p:cNvPr>
          <p:cNvSpPr txBox="1">
            <a:spLocks/>
          </p:cNvSpPr>
          <p:nvPr/>
        </p:nvSpPr>
        <p:spPr bwMode="gray">
          <a:xfrm>
            <a:off x="328081" y="343359"/>
            <a:ext cx="1033571" cy="286450"/>
          </a:xfrm>
          <a:prstGeom prst="rect">
            <a:avLst/>
          </a:prstGeom>
          <a:solidFill>
            <a:schemeClr val="accent2"/>
          </a:solidFill>
        </p:spPr>
        <p:txBody>
          <a:bodyPr vert="horz" wrap="none" lIns="180000" tIns="64800" rIns="180000" bIns="36000" rtlCol="0" anchor="b" anchorCtr="0">
            <a:sp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b="0" kern="1200">
                <a:solidFill>
                  <a:schemeClr val="tx1"/>
                </a:solidFill>
                <a:latin typeface="+mj-lt"/>
                <a:ea typeface="+mn-ea"/>
                <a:cs typeface="+mn-cs"/>
              </a:defRPr>
            </a:lvl1pPr>
            <a:lvl2pPr marL="0" indent="0" algn="l" defTabSz="685800" rtl="0" eaLnBrk="1" latinLnBrk="0" hangingPunct="1">
              <a:lnSpc>
                <a:spcPct val="100000"/>
              </a:lnSpc>
              <a:spcBef>
                <a:spcPts val="0"/>
              </a:spcBef>
              <a:spcAft>
                <a:spcPts val="0"/>
              </a:spcAft>
              <a:buFont typeface="Arial" panose="020B0604020202020204" pitchFamily="34" charset="0"/>
              <a:buNone/>
              <a:defRPr sz="1200" b="0" kern="1200">
                <a:solidFill>
                  <a:schemeClr val="tx1"/>
                </a:solidFill>
                <a:latin typeface="+mj-lt"/>
                <a:ea typeface="+mn-ea"/>
                <a:cs typeface="+mn-cs"/>
              </a:defRPr>
            </a:lvl2pPr>
            <a:lvl3pPr marL="0" indent="0" algn="l" defTabSz="685800" rtl="0" eaLnBrk="1" latinLnBrk="0" hangingPunct="1">
              <a:lnSpc>
                <a:spcPct val="100000"/>
              </a:lnSpc>
              <a:spcBef>
                <a:spcPts val="0"/>
              </a:spcBef>
              <a:spcAft>
                <a:spcPts val="0"/>
              </a:spcAft>
              <a:buClr>
                <a:schemeClr val="bg2"/>
              </a:buClr>
              <a:buFont typeface="Wingdings" panose="05000000000000000000" pitchFamily="2" charset="2"/>
              <a:buNone/>
              <a:defRPr sz="1200" b="0" kern="1200">
                <a:solidFill>
                  <a:schemeClr val="tx1"/>
                </a:solidFill>
                <a:latin typeface="+mj-lt"/>
                <a:ea typeface="+mn-ea"/>
                <a:cs typeface="+mn-cs"/>
              </a:defRPr>
            </a:lvl3pPr>
            <a:lvl4pPr marL="0" indent="0" algn="l" defTabSz="685800" rtl="0" eaLnBrk="1" latinLnBrk="0" hangingPunct="1">
              <a:lnSpc>
                <a:spcPct val="100000"/>
              </a:lnSpc>
              <a:spcBef>
                <a:spcPts val="0"/>
              </a:spcBef>
              <a:spcAft>
                <a:spcPts val="0"/>
              </a:spcAft>
              <a:buClr>
                <a:schemeClr val="bg2"/>
              </a:buClr>
              <a:buFont typeface="Hella DIN Universal" panose="02000506020000020004" pitchFamily="50" charset="0"/>
              <a:buNone/>
              <a:defRPr sz="1200" b="0" kern="1200">
                <a:solidFill>
                  <a:schemeClr val="tx1"/>
                </a:solidFill>
                <a:latin typeface="+mj-lt"/>
                <a:ea typeface="+mn-ea"/>
                <a:cs typeface="+mn-cs"/>
              </a:defRPr>
            </a:lvl4pPr>
            <a:lvl5pPr marL="0" indent="0" algn="l" defTabSz="685800" rtl="0" eaLnBrk="1" latinLnBrk="0" hangingPunct="1">
              <a:lnSpc>
                <a:spcPct val="100000"/>
              </a:lnSpc>
              <a:spcBef>
                <a:spcPts val="0"/>
              </a:spcBef>
              <a:spcAft>
                <a:spcPts val="0"/>
              </a:spcAft>
              <a:buClr>
                <a:schemeClr val="bg2"/>
              </a:buClr>
              <a:buFont typeface="+mj-lt"/>
              <a:buNone/>
              <a:defRPr sz="1200" b="0" kern="1200">
                <a:solidFill>
                  <a:schemeClr val="tx1"/>
                </a:solidFill>
                <a:latin typeface="+mj-lt"/>
                <a:ea typeface="+mn-ea"/>
                <a:cs typeface="+mn-cs"/>
              </a:defRPr>
            </a:lvl5pPr>
            <a:lvl6pPr marL="0" indent="0" algn="l" defTabSz="685800" rtl="0" eaLnBrk="1" latinLnBrk="0" hangingPunct="1">
              <a:lnSpc>
                <a:spcPct val="100000"/>
              </a:lnSpc>
              <a:spcBef>
                <a:spcPts val="0"/>
              </a:spcBef>
              <a:spcAft>
                <a:spcPts val="0"/>
              </a:spcAft>
              <a:buClr>
                <a:schemeClr val="bg2"/>
              </a:buClr>
              <a:buFont typeface="+mj-lt"/>
              <a:buNone/>
              <a:defRPr sz="1200" b="0" kern="1200">
                <a:solidFill>
                  <a:schemeClr val="tx1"/>
                </a:solidFill>
                <a:latin typeface="+mj-lt"/>
                <a:ea typeface="+mn-ea"/>
                <a:cs typeface="+mn-cs"/>
              </a:defRPr>
            </a:lvl6pPr>
            <a:lvl7pPr marL="0" indent="0" algn="l" defTabSz="685800" rtl="0" eaLnBrk="1" latinLnBrk="0" hangingPunct="1">
              <a:lnSpc>
                <a:spcPct val="100000"/>
              </a:lnSpc>
              <a:spcBef>
                <a:spcPts val="0"/>
              </a:spcBef>
              <a:spcAft>
                <a:spcPts val="0"/>
              </a:spcAft>
              <a:buFont typeface="Arial" panose="020B0604020202020204" pitchFamily="34" charset="0"/>
              <a:buNone/>
              <a:defRPr sz="1200" b="0" kern="1200" cap="none" baseline="0">
                <a:solidFill>
                  <a:schemeClr val="tx1"/>
                </a:solidFill>
                <a:latin typeface="+mj-lt"/>
                <a:ea typeface="+mn-ea"/>
                <a:cs typeface="+mn-cs"/>
              </a:defRPr>
            </a:lvl7pPr>
            <a:lvl8pPr marL="0" indent="0" algn="l" defTabSz="685800" rtl="0" eaLnBrk="1" latinLnBrk="0" hangingPunct="1">
              <a:lnSpc>
                <a:spcPct val="100000"/>
              </a:lnSpc>
              <a:spcBef>
                <a:spcPts val="0"/>
              </a:spcBef>
              <a:spcAft>
                <a:spcPts val="0"/>
              </a:spcAft>
              <a:buFont typeface="Arial" panose="020B0604020202020204" pitchFamily="34" charset="0"/>
              <a:buNone/>
              <a:defRPr sz="1200" b="0" kern="1200" cap="none" baseline="0">
                <a:solidFill>
                  <a:schemeClr val="tx1"/>
                </a:solidFill>
                <a:latin typeface="+mj-lt"/>
                <a:ea typeface="+mn-ea"/>
                <a:cs typeface="+mn-cs"/>
              </a:defRPr>
            </a:lvl8pPr>
            <a:lvl9pPr marL="0" indent="0" algn="l" defTabSz="685800" rtl="0" eaLnBrk="1" latinLnBrk="0" hangingPunct="1">
              <a:lnSpc>
                <a:spcPct val="100000"/>
              </a:lnSpc>
              <a:spcBef>
                <a:spcPts val="0"/>
              </a:spcBef>
              <a:spcAft>
                <a:spcPts val="0"/>
              </a:spcAft>
              <a:buFont typeface="Arial" panose="020B0604020202020204" pitchFamily="34" charset="0"/>
              <a:buNone/>
              <a:defRPr sz="1200" b="0" kern="1200">
                <a:solidFill>
                  <a:schemeClr val="tx1"/>
                </a:solidFill>
                <a:latin typeface="+mj-lt"/>
                <a:ea typeface="+mn-ea"/>
                <a:cs typeface="+mn-cs"/>
              </a:defRPr>
            </a:lvl9pPr>
          </a:lstStyle>
          <a:p>
            <a:r>
              <a:rPr lang="en-US"/>
              <a:t>Readiness</a:t>
            </a:r>
            <a:endParaRPr lang="en-US" dirty="0"/>
          </a:p>
        </p:txBody>
      </p:sp>
    </p:spTree>
    <p:extLst>
      <p:ext uri="{BB962C8B-B14F-4D97-AF65-F5344CB8AC3E}">
        <p14:creationId xmlns:p14="http://schemas.microsoft.com/office/powerpoint/2010/main" val="220846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553712" y="732415"/>
            <a:ext cx="1950489" cy="286450"/>
          </a:xfrm>
        </p:spPr>
        <p:txBody>
          <a:bodyPr/>
          <a:lstStyle/>
          <a:p>
            <a:r>
              <a:rPr lang="en-US" dirty="0" err="1"/>
              <a:t>Katalysator</a:t>
            </a:r>
            <a:r>
              <a:rPr lang="en-US" dirty="0"/>
              <a:t> </a:t>
            </a:r>
            <a:r>
              <a:rPr lang="en-US" dirty="0" err="1"/>
              <a:t>overvågning</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38</a:t>
            </a:fld>
            <a:endParaRPr lang="en-US" noProof="0"/>
          </a:p>
        </p:txBody>
      </p:sp>
      <p:pic>
        <p:nvPicPr>
          <p:cNvPr id="5" name="Picture 4" descr="auto0">
            <a:extLst>
              <a:ext uri="{FF2B5EF4-FFF2-40B4-BE49-F238E27FC236}">
                <a16:creationId xmlns:a16="http://schemas.microsoft.com/office/drawing/2014/main" id="{92DE4996-1B28-4697-899A-C7B0E3DF3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154"/>
          <a:stretch>
            <a:fillRect/>
          </a:stretch>
        </p:blipFill>
        <p:spPr bwMode="auto">
          <a:xfrm>
            <a:off x="1657350" y="2035985"/>
            <a:ext cx="58293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a:extLst>
              <a:ext uri="{FF2B5EF4-FFF2-40B4-BE49-F238E27FC236}">
                <a16:creationId xmlns:a16="http://schemas.microsoft.com/office/drawing/2014/main" id="{CE9BE68B-3A0B-42B0-AB7C-1186D26B9523}"/>
              </a:ext>
            </a:extLst>
          </p:cNvPr>
          <p:cNvSpPr txBox="1">
            <a:spLocks noChangeArrowheads="1"/>
          </p:cNvSpPr>
          <p:nvPr/>
        </p:nvSpPr>
        <p:spPr bwMode="auto">
          <a:xfrm>
            <a:off x="2865375" y="1744366"/>
            <a:ext cx="5291558" cy="58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77900">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93750" indent="-304800" defTabSz="97790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222375" indent="-244475" defTabSz="9779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711325" indent="-244475" defTabSz="9779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198688" indent="-244475" defTabSz="9779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655888" indent="-244475" defTabSz="9779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3113088" indent="-244475" defTabSz="9779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570288" indent="-244475" defTabSz="9779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4027488" indent="-244475" defTabSz="9779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just" eaLnBrk="1" fontAlgn="auto" hangingPunct="1">
              <a:spcAft>
                <a:spcPts val="0"/>
              </a:spcAft>
              <a:buFont typeface="Arial" panose="020B0604020202020204" pitchFamily="34" charset="0"/>
              <a:buNone/>
              <a:defRPr/>
            </a:pPr>
            <a:r>
              <a:rPr lang="da-DK" altLang="da-DK" sz="1246" dirty="0">
                <a:solidFill>
                  <a:schemeClr val="bg1"/>
                </a:solidFill>
                <a:latin typeface="+mn-lt"/>
                <a:cs typeface="Times New Roman" pitchFamily="18" charset="0"/>
              </a:rPr>
              <a:t>B1-S1			B1-S2</a:t>
            </a:r>
            <a:r>
              <a:rPr lang="da-DK" altLang="da-DK" sz="1246" dirty="0">
                <a:latin typeface="+mn-lt"/>
                <a:cs typeface="Times New Roman" pitchFamily="18" charset="0"/>
              </a:rPr>
              <a:t>	     </a:t>
            </a:r>
          </a:p>
          <a:p>
            <a:pPr algn="just" eaLnBrk="1" fontAlgn="auto" hangingPunct="1">
              <a:spcAft>
                <a:spcPts val="0"/>
              </a:spcAft>
              <a:buFont typeface="Arial" panose="020B0604020202020204" pitchFamily="34" charset="0"/>
              <a:buNone/>
              <a:defRPr/>
            </a:pPr>
            <a:endParaRPr lang="da-DK" altLang="da-DK" sz="1246" dirty="0">
              <a:latin typeface="+mn-lt"/>
              <a:cs typeface="Times New Roman" pitchFamily="18" charset="0"/>
            </a:endParaRPr>
          </a:p>
        </p:txBody>
      </p:sp>
      <p:cxnSp>
        <p:nvCxnSpPr>
          <p:cNvPr id="7" name="Lige pilforbindelse 6">
            <a:extLst>
              <a:ext uri="{FF2B5EF4-FFF2-40B4-BE49-F238E27FC236}">
                <a16:creationId xmlns:a16="http://schemas.microsoft.com/office/drawing/2014/main" id="{3D541191-EAEE-4983-9B34-C0B05BEE6275}"/>
              </a:ext>
            </a:extLst>
          </p:cNvPr>
          <p:cNvCxnSpPr/>
          <p:nvPr/>
        </p:nvCxnSpPr>
        <p:spPr>
          <a:xfrm flipV="1">
            <a:off x="2985499" y="3117536"/>
            <a:ext cx="3265487" cy="7493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9927" y="474990"/>
            <a:ext cx="2692679" cy="286450"/>
          </a:xfrm>
        </p:spPr>
        <p:txBody>
          <a:bodyPr/>
          <a:lstStyle/>
          <a:p>
            <a:r>
              <a:rPr lang="en-US" dirty="0"/>
              <a:t>STFT (integrator) &amp; LTFT (adaption)</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39</a:t>
            </a:fld>
            <a:endParaRPr lang="en-US" noProof="0"/>
          </a:p>
        </p:txBody>
      </p:sp>
      <p:sp>
        <p:nvSpPr>
          <p:cNvPr id="5" name="Tekstfelt 1">
            <a:extLst>
              <a:ext uri="{FF2B5EF4-FFF2-40B4-BE49-F238E27FC236}">
                <a16:creationId xmlns:a16="http://schemas.microsoft.com/office/drawing/2014/main" id="{6B9BD5BB-F295-4D1F-B0F3-80AF2FCCC9DD}"/>
              </a:ext>
            </a:extLst>
          </p:cNvPr>
          <p:cNvSpPr txBox="1">
            <a:spLocks noChangeArrowheads="1"/>
          </p:cNvSpPr>
          <p:nvPr/>
        </p:nvSpPr>
        <p:spPr bwMode="auto">
          <a:xfrm>
            <a:off x="2411413" y="4698884"/>
            <a:ext cx="4768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da-DK" dirty="0">
                <a:solidFill>
                  <a:schemeClr val="bg1"/>
                </a:solidFill>
              </a:rPr>
              <a:t>Additiv = Tomgang. </a:t>
            </a:r>
            <a:r>
              <a:rPr lang="da-DK" altLang="da-DK" dirty="0" err="1">
                <a:solidFill>
                  <a:schemeClr val="bg1"/>
                </a:solidFill>
              </a:rPr>
              <a:t>Multiplikativ</a:t>
            </a:r>
            <a:r>
              <a:rPr lang="da-DK" altLang="da-DK" dirty="0">
                <a:solidFill>
                  <a:schemeClr val="bg1"/>
                </a:solidFill>
              </a:rPr>
              <a:t> = Dellast</a:t>
            </a:r>
          </a:p>
        </p:txBody>
      </p:sp>
      <p:sp>
        <p:nvSpPr>
          <p:cNvPr id="6" name="Rectangle 1">
            <a:extLst>
              <a:ext uri="{FF2B5EF4-FFF2-40B4-BE49-F238E27FC236}">
                <a16:creationId xmlns:a16="http://schemas.microsoft.com/office/drawing/2014/main" id="{C76B94E1-5639-4FB0-B9F2-A2F0D13CD794}"/>
              </a:ext>
            </a:extLst>
          </p:cNvPr>
          <p:cNvSpPr>
            <a:spLocks noChangeArrowheads="1"/>
          </p:cNvSpPr>
          <p:nvPr/>
        </p:nvSpPr>
        <p:spPr bwMode="auto">
          <a:xfrm>
            <a:off x="1580476" y="1265318"/>
            <a:ext cx="6096000" cy="46166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da-DK" sz="1200" dirty="0">
                <a:solidFill>
                  <a:schemeClr val="bg1"/>
                </a:solidFill>
                <a:latin typeface="+mn-lt"/>
              </a:rPr>
              <a:t>Short Term </a:t>
            </a:r>
            <a:r>
              <a:rPr lang="da-DK" sz="1200" dirty="0" err="1">
                <a:solidFill>
                  <a:schemeClr val="bg1"/>
                </a:solidFill>
                <a:latin typeface="+mn-lt"/>
              </a:rPr>
              <a:t>Fuel</a:t>
            </a:r>
            <a:r>
              <a:rPr lang="da-DK" sz="1200" dirty="0">
                <a:solidFill>
                  <a:schemeClr val="bg1"/>
                </a:solidFill>
                <a:latin typeface="+mn-lt"/>
              </a:rPr>
              <a:t> Trim</a:t>
            </a:r>
          </a:p>
          <a:p>
            <a:pPr algn="ctr" eaLnBrk="1" fontAlgn="auto" hangingPunct="1">
              <a:spcBef>
                <a:spcPts val="0"/>
              </a:spcBef>
              <a:spcAft>
                <a:spcPts val="0"/>
              </a:spcAft>
              <a:defRPr/>
            </a:pPr>
            <a:r>
              <a:rPr lang="da-DK" altLang="da-DK" sz="1200" dirty="0">
                <a:solidFill>
                  <a:schemeClr val="bg1"/>
                </a:solidFill>
                <a:latin typeface="+mn-lt"/>
              </a:rPr>
              <a:t>Korrigerer luft/brændstof blandingen nu og her. STFT skal stå og svinge når motoren er i gang.</a:t>
            </a:r>
          </a:p>
        </p:txBody>
      </p:sp>
      <p:sp>
        <p:nvSpPr>
          <p:cNvPr id="7" name="Rectangle 1">
            <a:extLst>
              <a:ext uri="{FF2B5EF4-FFF2-40B4-BE49-F238E27FC236}">
                <a16:creationId xmlns:a16="http://schemas.microsoft.com/office/drawing/2014/main" id="{0C7D5F47-C13F-4DA6-81B8-F401AB23882C}"/>
              </a:ext>
            </a:extLst>
          </p:cNvPr>
          <p:cNvSpPr>
            <a:spLocks noChangeArrowheads="1"/>
          </p:cNvSpPr>
          <p:nvPr/>
        </p:nvSpPr>
        <p:spPr bwMode="auto">
          <a:xfrm>
            <a:off x="1182687" y="2686597"/>
            <a:ext cx="6778625" cy="1216936"/>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da-DK" sz="1200" dirty="0">
                <a:solidFill>
                  <a:schemeClr val="bg1"/>
                </a:solidFill>
                <a:latin typeface="+mn-lt"/>
              </a:rPr>
              <a:t>Long Term </a:t>
            </a:r>
            <a:r>
              <a:rPr lang="da-DK" sz="1200" dirty="0" err="1">
                <a:solidFill>
                  <a:schemeClr val="bg1"/>
                </a:solidFill>
                <a:latin typeface="+mn-lt"/>
              </a:rPr>
              <a:t>Fuel</a:t>
            </a:r>
            <a:r>
              <a:rPr lang="da-DK" sz="1200" dirty="0">
                <a:solidFill>
                  <a:schemeClr val="bg1"/>
                </a:solidFill>
                <a:latin typeface="+mn-lt"/>
              </a:rPr>
              <a:t> Trim</a:t>
            </a:r>
          </a:p>
          <a:p>
            <a:pPr algn="ctr" eaLnBrk="1" fontAlgn="auto" hangingPunct="1">
              <a:spcBef>
                <a:spcPts val="0"/>
              </a:spcBef>
              <a:spcAft>
                <a:spcPts val="0"/>
              </a:spcAft>
              <a:defRPr/>
            </a:pPr>
            <a:r>
              <a:rPr lang="da-DK" altLang="da-DK" sz="1200" dirty="0">
                <a:solidFill>
                  <a:schemeClr val="bg1"/>
                </a:solidFill>
                <a:latin typeface="+mn-lt"/>
              </a:rPr>
              <a:t>Korrigerer for permanente ændringer, fx motorslitage, luftfilter der tilstopper, utæt indsugning, </a:t>
            </a:r>
          </a:p>
          <a:p>
            <a:pPr algn="ctr" eaLnBrk="1" fontAlgn="auto" hangingPunct="1">
              <a:spcBef>
                <a:spcPts val="0"/>
              </a:spcBef>
              <a:spcAft>
                <a:spcPts val="0"/>
              </a:spcAft>
              <a:defRPr/>
            </a:pPr>
            <a:r>
              <a:rPr lang="da-DK" altLang="da-DK" sz="1200" dirty="0">
                <a:solidFill>
                  <a:schemeClr val="bg1"/>
                </a:solidFill>
                <a:latin typeface="+mn-lt"/>
              </a:rPr>
              <a:t>brændstoffilter der tilstopper, dyser der tilstopper </a:t>
            </a:r>
            <a:r>
              <a:rPr lang="da-DK" altLang="da-DK" sz="1200" dirty="0" err="1">
                <a:solidFill>
                  <a:schemeClr val="bg1"/>
                </a:solidFill>
                <a:latin typeface="+mn-lt"/>
              </a:rPr>
              <a:t>osv</a:t>
            </a:r>
            <a:r>
              <a:rPr lang="da-DK" altLang="da-DK" sz="1200" dirty="0">
                <a:solidFill>
                  <a:schemeClr val="bg1"/>
                </a:solidFill>
                <a:latin typeface="+mn-lt"/>
              </a:rPr>
              <a:t>…</a:t>
            </a:r>
          </a:p>
          <a:p>
            <a:pPr algn="ctr" eaLnBrk="1" fontAlgn="auto" hangingPunct="1">
              <a:spcBef>
                <a:spcPts val="0"/>
              </a:spcBef>
              <a:spcAft>
                <a:spcPts val="0"/>
              </a:spcAft>
              <a:defRPr/>
            </a:pPr>
            <a:r>
              <a:rPr lang="da-DK" altLang="da-DK" sz="1200" dirty="0">
                <a:solidFill>
                  <a:schemeClr val="bg1"/>
                </a:solidFill>
                <a:latin typeface="+mn-lt"/>
              </a:rPr>
              <a:t>Altså ændringer i/på/omkring motoren der har ændret sig permanent.</a:t>
            </a:r>
          </a:p>
          <a:p>
            <a:pPr algn="ctr" eaLnBrk="1" fontAlgn="auto" hangingPunct="1">
              <a:spcBef>
                <a:spcPts val="0"/>
              </a:spcBef>
              <a:spcAft>
                <a:spcPts val="0"/>
              </a:spcAft>
              <a:defRPr/>
            </a:pPr>
            <a:r>
              <a:rPr lang="da-DK" altLang="da-DK" sz="1200" dirty="0">
                <a:solidFill>
                  <a:schemeClr val="bg1"/>
                </a:solidFill>
                <a:latin typeface="+mn-lt"/>
              </a:rPr>
              <a:t>Når LTFT ændrer sig, så vil STFT gå tilbage omkring sin midterstilling og regulere.</a:t>
            </a:r>
          </a:p>
          <a:p>
            <a:pPr algn="ctr" eaLnBrk="1" fontAlgn="auto" hangingPunct="1">
              <a:spcBef>
                <a:spcPts val="0"/>
              </a:spcBef>
              <a:spcAft>
                <a:spcPts val="0"/>
              </a:spcAft>
              <a:defRPr/>
            </a:pPr>
            <a:endParaRPr lang="da-DK" sz="1108" dirty="0">
              <a:latin typeface="+mn-lt"/>
            </a:endParaRPr>
          </a:p>
        </p:txBody>
      </p:sp>
      <p:sp>
        <p:nvSpPr>
          <p:cNvPr id="10" name="Rectangle 1">
            <a:extLst>
              <a:ext uri="{FF2B5EF4-FFF2-40B4-BE49-F238E27FC236}">
                <a16:creationId xmlns:a16="http://schemas.microsoft.com/office/drawing/2014/main" id="{E605CF6E-F3E3-40FB-B9A8-5E53F65824FF}"/>
              </a:ext>
            </a:extLst>
          </p:cNvPr>
          <p:cNvSpPr>
            <a:spLocks noChangeArrowheads="1"/>
          </p:cNvSpPr>
          <p:nvPr/>
        </p:nvSpPr>
        <p:spPr bwMode="auto">
          <a:xfrm>
            <a:off x="6831212" y="3743211"/>
            <a:ext cx="547687"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25%</a:t>
            </a:r>
          </a:p>
        </p:txBody>
      </p:sp>
      <p:cxnSp>
        <p:nvCxnSpPr>
          <p:cNvPr id="11" name="Lige forbindelse 10">
            <a:extLst>
              <a:ext uri="{FF2B5EF4-FFF2-40B4-BE49-F238E27FC236}">
                <a16:creationId xmlns:a16="http://schemas.microsoft.com/office/drawing/2014/main" id="{0DE1FB84-DD8F-41CF-86EC-D2AD94F006DB}"/>
              </a:ext>
            </a:extLst>
          </p:cNvPr>
          <p:cNvCxnSpPr/>
          <p:nvPr/>
        </p:nvCxnSpPr>
        <p:spPr>
          <a:xfrm>
            <a:off x="1546424" y="4221048"/>
            <a:ext cx="5981700"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BCDE5DA3-3853-4E26-A1B8-EF32607EC332}"/>
              </a:ext>
            </a:extLst>
          </p:cNvPr>
          <p:cNvCxnSpPr/>
          <p:nvPr/>
        </p:nvCxnSpPr>
        <p:spPr>
          <a:xfrm flipV="1">
            <a:off x="4537274" y="4021023"/>
            <a:ext cx="4763" cy="398463"/>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603DAB87-8725-4CD5-995F-6812369E1335}"/>
              </a:ext>
            </a:extLst>
          </p:cNvPr>
          <p:cNvCxnSpPr/>
          <p:nvPr/>
        </p:nvCxnSpPr>
        <p:spPr>
          <a:xfrm flipV="1">
            <a:off x="3535562" y="4021023"/>
            <a:ext cx="4762" cy="39846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
            <a:extLst>
              <a:ext uri="{FF2B5EF4-FFF2-40B4-BE49-F238E27FC236}">
                <a16:creationId xmlns:a16="http://schemas.microsoft.com/office/drawing/2014/main" id="{AE6BFE01-150D-450E-8C77-E10A3012CC70}"/>
              </a:ext>
            </a:extLst>
          </p:cNvPr>
          <p:cNvSpPr>
            <a:spLocks noChangeArrowheads="1"/>
          </p:cNvSpPr>
          <p:nvPr/>
        </p:nvSpPr>
        <p:spPr bwMode="auto">
          <a:xfrm>
            <a:off x="4388049" y="3743211"/>
            <a:ext cx="547688"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0%</a:t>
            </a:r>
          </a:p>
        </p:txBody>
      </p:sp>
      <p:cxnSp>
        <p:nvCxnSpPr>
          <p:cNvPr id="15" name="Lige forbindelse 14">
            <a:extLst>
              <a:ext uri="{FF2B5EF4-FFF2-40B4-BE49-F238E27FC236}">
                <a16:creationId xmlns:a16="http://schemas.microsoft.com/office/drawing/2014/main" id="{FFD5A57A-F63F-47FD-AEA5-7D1CECBF8772}"/>
              </a:ext>
            </a:extLst>
          </p:cNvPr>
          <p:cNvCxnSpPr/>
          <p:nvPr/>
        </p:nvCxnSpPr>
        <p:spPr>
          <a:xfrm flipV="1">
            <a:off x="5534224" y="4021023"/>
            <a:ext cx="4763" cy="39846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FBB381AC-06E6-45BF-9ACB-14630F3B0977}"/>
              </a:ext>
            </a:extLst>
          </p:cNvPr>
          <p:cNvCxnSpPr/>
          <p:nvPr/>
        </p:nvCxnSpPr>
        <p:spPr>
          <a:xfrm>
            <a:off x="2044899" y="4221048"/>
            <a:ext cx="14954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D68E3F98-080C-419B-AE2A-D9848FC023E2}"/>
              </a:ext>
            </a:extLst>
          </p:cNvPr>
          <p:cNvCxnSpPr/>
          <p:nvPr/>
        </p:nvCxnSpPr>
        <p:spPr>
          <a:xfrm>
            <a:off x="5534224" y="4221048"/>
            <a:ext cx="149542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22BCED08-744A-47EF-90A1-A8B76C8010E2}"/>
              </a:ext>
            </a:extLst>
          </p:cNvPr>
          <p:cNvCxnSpPr/>
          <p:nvPr/>
        </p:nvCxnSpPr>
        <p:spPr>
          <a:xfrm>
            <a:off x="7029649" y="4221048"/>
            <a:ext cx="49847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796EA00B-7F48-40A0-A75A-93E9FA663B0F}"/>
              </a:ext>
            </a:extLst>
          </p:cNvPr>
          <p:cNvCxnSpPr/>
          <p:nvPr/>
        </p:nvCxnSpPr>
        <p:spPr>
          <a:xfrm>
            <a:off x="1546424" y="4221048"/>
            <a:ext cx="49847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
            <a:extLst>
              <a:ext uri="{FF2B5EF4-FFF2-40B4-BE49-F238E27FC236}">
                <a16:creationId xmlns:a16="http://schemas.microsoft.com/office/drawing/2014/main" id="{AAA0F966-B24D-4013-8C9E-E980607B9CB1}"/>
              </a:ext>
            </a:extLst>
          </p:cNvPr>
          <p:cNvSpPr>
            <a:spLocks noChangeArrowheads="1"/>
          </p:cNvSpPr>
          <p:nvPr/>
        </p:nvSpPr>
        <p:spPr bwMode="auto">
          <a:xfrm>
            <a:off x="5335787" y="3743211"/>
            <a:ext cx="547687"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10%</a:t>
            </a:r>
          </a:p>
        </p:txBody>
      </p:sp>
      <p:cxnSp>
        <p:nvCxnSpPr>
          <p:cNvPr id="21" name="Lige forbindelse 20">
            <a:extLst>
              <a:ext uri="{FF2B5EF4-FFF2-40B4-BE49-F238E27FC236}">
                <a16:creationId xmlns:a16="http://schemas.microsoft.com/office/drawing/2014/main" id="{FE843B73-2964-455A-B2FC-B8068CAD3A2D}"/>
              </a:ext>
            </a:extLst>
          </p:cNvPr>
          <p:cNvCxnSpPr/>
          <p:nvPr/>
        </p:nvCxnSpPr>
        <p:spPr>
          <a:xfrm flipV="1">
            <a:off x="7029649" y="4021023"/>
            <a:ext cx="6350" cy="3984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DE344A82-0196-4F8B-9DBC-B487ADED3683}"/>
              </a:ext>
            </a:extLst>
          </p:cNvPr>
          <p:cNvCxnSpPr/>
          <p:nvPr/>
        </p:nvCxnSpPr>
        <p:spPr>
          <a:xfrm flipV="1">
            <a:off x="2038549" y="4021023"/>
            <a:ext cx="6350" cy="3984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1">
            <a:extLst>
              <a:ext uri="{FF2B5EF4-FFF2-40B4-BE49-F238E27FC236}">
                <a16:creationId xmlns:a16="http://schemas.microsoft.com/office/drawing/2014/main" id="{7B27D4D7-7215-4789-A9D3-78E8A40913DE}"/>
              </a:ext>
            </a:extLst>
          </p:cNvPr>
          <p:cNvSpPr>
            <a:spLocks noChangeArrowheads="1"/>
          </p:cNvSpPr>
          <p:nvPr/>
        </p:nvSpPr>
        <p:spPr bwMode="auto">
          <a:xfrm>
            <a:off x="3300896" y="3740863"/>
            <a:ext cx="547687"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10%</a:t>
            </a:r>
          </a:p>
        </p:txBody>
      </p:sp>
      <p:sp>
        <p:nvSpPr>
          <p:cNvPr id="24" name="Rectangle 1">
            <a:extLst>
              <a:ext uri="{FF2B5EF4-FFF2-40B4-BE49-F238E27FC236}">
                <a16:creationId xmlns:a16="http://schemas.microsoft.com/office/drawing/2014/main" id="{29332FC5-E807-4F11-972D-B03BF5AD0E5A}"/>
              </a:ext>
            </a:extLst>
          </p:cNvPr>
          <p:cNvSpPr>
            <a:spLocks noChangeArrowheads="1"/>
          </p:cNvSpPr>
          <p:nvPr/>
        </p:nvSpPr>
        <p:spPr bwMode="auto">
          <a:xfrm>
            <a:off x="1834157" y="3739821"/>
            <a:ext cx="547687"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25%</a:t>
            </a:r>
          </a:p>
        </p:txBody>
      </p:sp>
      <p:cxnSp>
        <p:nvCxnSpPr>
          <p:cNvPr id="25" name="Lige forbindelse 24">
            <a:extLst>
              <a:ext uri="{FF2B5EF4-FFF2-40B4-BE49-F238E27FC236}">
                <a16:creationId xmlns:a16="http://schemas.microsoft.com/office/drawing/2014/main" id="{286BDD8F-3E5D-40C5-B637-2ACF548C6DAE}"/>
              </a:ext>
            </a:extLst>
          </p:cNvPr>
          <p:cNvCxnSpPr/>
          <p:nvPr/>
        </p:nvCxnSpPr>
        <p:spPr>
          <a:xfrm>
            <a:off x="1546424" y="2206790"/>
            <a:ext cx="59817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34F890E4-CA8A-451D-9023-09D3BDEBA701}"/>
              </a:ext>
            </a:extLst>
          </p:cNvPr>
          <p:cNvCxnSpPr/>
          <p:nvPr/>
        </p:nvCxnSpPr>
        <p:spPr>
          <a:xfrm flipV="1">
            <a:off x="2038549" y="2006765"/>
            <a:ext cx="6350" cy="400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8020FC0D-B219-497A-BACE-B0D725EBE724}"/>
              </a:ext>
            </a:extLst>
          </p:cNvPr>
          <p:cNvCxnSpPr/>
          <p:nvPr/>
        </p:nvCxnSpPr>
        <p:spPr>
          <a:xfrm flipV="1">
            <a:off x="4537274" y="2006765"/>
            <a:ext cx="4763" cy="400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1">
            <a:extLst>
              <a:ext uri="{FF2B5EF4-FFF2-40B4-BE49-F238E27FC236}">
                <a16:creationId xmlns:a16="http://schemas.microsoft.com/office/drawing/2014/main" id="{7BA9EB18-AF20-4288-AF5E-E9C067DC68CC}"/>
              </a:ext>
            </a:extLst>
          </p:cNvPr>
          <p:cNvSpPr>
            <a:spLocks noChangeArrowheads="1"/>
          </p:cNvSpPr>
          <p:nvPr/>
        </p:nvSpPr>
        <p:spPr bwMode="auto">
          <a:xfrm>
            <a:off x="6831212" y="1730540"/>
            <a:ext cx="547687"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25%</a:t>
            </a:r>
          </a:p>
        </p:txBody>
      </p:sp>
      <p:sp>
        <p:nvSpPr>
          <p:cNvPr id="29" name="Rectangle 1">
            <a:extLst>
              <a:ext uri="{FF2B5EF4-FFF2-40B4-BE49-F238E27FC236}">
                <a16:creationId xmlns:a16="http://schemas.microsoft.com/office/drawing/2014/main" id="{31D87006-4E9A-461E-B089-7DB55A88ADFD}"/>
              </a:ext>
            </a:extLst>
          </p:cNvPr>
          <p:cNvSpPr>
            <a:spLocks noChangeArrowheads="1"/>
          </p:cNvSpPr>
          <p:nvPr/>
        </p:nvSpPr>
        <p:spPr bwMode="auto">
          <a:xfrm>
            <a:off x="4388049" y="1730540"/>
            <a:ext cx="547688"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0%</a:t>
            </a:r>
          </a:p>
        </p:txBody>
      </p:sp>
      <p:cxnSp>
        <p:nvCxnSpPr>
          <p:cNvPr id="30" name="Lige forbindelse 29">
            <a:extLst>
              <a:ext uri="{FF2B5EF4-FFF2-40B4-BE49-F238E27FC236}">
                <a16:creationId xmlns:a16="http://schemas.microsoft.com/office/drawing/2014/main" id="{610FBEF4-87BA-46C5-B133-9083DC0B483F}"/>
              </a:ext>
            </a:extLst>
          </p:cNvPr>
          <p:cNvCxnSpPr/>
          <p:nvPr/>
        </p:nvCxnSpPr>
        <p:spPr>
          <a:xfrm flipV="1">
            <a:off x="7029649" y="2006765"/>
            <a:ext cx="6350" cy="400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1">
            <a:extLst>
              <a:ext uri="{FF2B5EF4-FFF2-40B4-BE49-F238E27FC236}">
                <a16:creationId xmlns:a16="http://schemas.microsoft.com/office/drawing/2014/main" id="{4C06C000-EB35-48B3-A2C5-360C2C335599}"/>
              </a:ext>
            </a:extLst>
          </p:cNvPr>
          <p:cNvSpPr>
            <a:spLocks noChangeArrowheads="1"/>
          </p:cNvSpPr>
          <p:nvPr/>
        </p:nvSpPr>
        <p:spPr bwMode="auto">
          <a:xfrm>
            <a:off x="1847245" y="1701965"/>
            <a:ext cx="547687" cy="30480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da-DK" sz="1385" dirty="0">
                <a:solidFill>
                  <a:schemeClr val="bg1"/>
                </a:solidFill>
                <a:latin typeface="+mj-lt"/>
              </a:rPr>
              <a:t>25%</a:t>
            </a:r>
          </a:p>
        </p:txBody>
      </p:sp>
    </p:spTree>
    <p:extLst>
      <p:ext uri="{BB962C8B-B14F-4D97-AF65-F5344CB8AC3E}">
        <p14:creationId xmlns:p14="http://schemas.microsoft.com/office/powerpoint/2010/main" val="193644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1159330" y="638987"/>
            <a:ext cx="1046716" cy="286450"/>
          </a:xfrm>
        </p:spPr>
        <p:txBody>
          <a:bodyPr/>
          <a:lstStyle/>
          <a:p>
            <a:r>
              <a:rPr lang="en-US" dirty="0" err="1"/>
              <a:t>MegaMacs</a:t>
            </a:r>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4</a:t>
            </a:fld>
            <a:endParaRPr lang="en-US" noProof="0"/>
          </a:p>
        </p:txBody>
      </p:sp>
      <p:sp>
        <p:nvSpPr>
          <p:cNvPr id="5" name="Tekstfelt 4">
            <a:extLst>
              <a:ext uri="{FF2B5EF4-FFF2-40B4-BE49-F238E27FC236}">
                <a16:creationId xmlns:a16="http://schemas.microsoft.com/office/drawing/2014/main" id="{C2C740E7-2557-175D-2CDE-E50A1373D1AD}"/>
              </a:ext>
            </a:extLst>
          </p:cNvPr>
          <p:cNvSpPr txBox="1"/>
          <p:nvPr/>
        </p:nvSpPr>
        <p:spPr>
          <a:xfrm>
            <a:off x="1159330" y="1431694"/>
            <a:ext cx="4572000" cy="2280111"/>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rPr>
              <a:t>Hvad er jeres erfaringer?</a:t>
            </a:r>
          </a:p>
          <a:p>
            <a:pPr marL="171450" indent="-171450">
              <a:lnSpc>
                <a:spcPct val="107000"/>
              </a:lnSpc>
              <a:spcAft>
                <a:spcPts val="800"/>
              </a:spcAft>
              <a:buFont typeface="Arial" panose="020B0604020202020204" pitchFamily="34" charset="0"/>
              <a:buChar char="•"/>
            </a:pPr>
            <a:endPar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rPr>
              <a:t>Hvad bruger i mest jeres tester løsninger fra Hella Gutmann til?</a:t>
            </a:r>
          </a:p>
          <a:p>
            <a:pPr marL="171450" indent="-171450">
              <a:lnSpc>
                <a:spcPct val="107000"/>
              </a:lnSpc>
              <a:spcAft>
                <a:spcPts val="800"/>
              </a:spcAft>
              <a:buFont typeface="Arial" panose="020B0604020202020204" pitchFamily="34" charset="0"/>
              <a:buChar char="•"/>
            </a:pPr>
            <a:endPar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rPr>
              <a:t> Er der nogle arbejdsopgaver som den fungerer bedre til end andre?</a:t>
            </a:r>
          </a:p>
          <a:p>
            <a:pPr marL="171450" indent="-171450">
              <a:lnSpc>
                <a:spcPct val="107000"/>
              </a:lnSpc>
              <a:spcAft>
                <a:spcPts val="800"/>
              </a:spcAft>
              <a:buFont typeface="Arial" panose="020B0604020202020204" pitchFamily="34" charset="0"/>
              <a:buChar char="•"/>
            </a:pPr>
            <a:endPar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b="1" dirty="0">
                <a:solidFill>
                  <a:schemeClr val="bg1"/>
                </a:solidFill>
                <a:latin typeface="Calibri" panose="020F0502020204030204" pitchFamily="34" charset="0"/>
                <a:ea typeface="Calibri" panose="020F0502020204030204" pitchFamily="34" charset="0"/>
                <a:cs typeface="Arial" panose="020B0604020202020204" pitchFamily="34" charset="0"/>
              </a:rPr>
              <a:t>Jeg står 100% på neutral grund og hører gerne ris og ros</a:t>
            </a:r>
          </a:p>
        </p:txBody>
      </p:sp>
    </p:spTree>
    <p:extLst>
      <p:ext uri="{BB962C8B-B14F-4D97-AF65-F5344CB8AC3E}">
        <p14:creationId xmlns:p14="http://schemas.microsoft.com/office/powerpoint/2010/main" val="42778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971550" y="1422758"/>
            <a:ext cx="363580" cy="286450"/>
          </a:xfrm>
        </p:spPr>
        <p:txBody>
          <a:bodyPr/>
          <a:lstStyle/>
          <a:p>
            <a:endParaRPr lang="en-US"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40</a:t>
            </a:fld>
            <a:endParaRPr lang="en-US" noProof="0"/>
          </a:p>
        </p:txBody>
      </p:sp>
    </p:spTree>
    <p:extLst>
      <p:ext uri="{BB962C8B-B14F-4D97-AF65-F5344CB8AC3E}">
        <p14:creationId xmlns:p14="http://schemas.microsoft.com/office/powerpoint/2010/main" val="9425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92579" y="569504"/>
            <a:ext cx="1605843" cy="317228"/>
          </a:xfrm>
        </p:spPr>
        <p:txBody>
          <a:bodyPr/>
          <a:lstStyle/>
          <a:p>
            <a:r>
              <a:rPr lang="en-US" sz="1400" dirty="0"/>
              <a:t>Hella-Gutmann</a:t>
            </a:r>
            <a:r>
              <a:rPr lang="en-US" dirty="0"/>
              <a:t> </a:t>
            </a:r>
            <a:endParaRPr lang="en-US" sz="1000" dirty="0"/>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5</a:t>
            </a:fld>
            <a:endParaRPr lang="en-US" noProof="0"/>
          </a:p>
        </p:txBody>
      </p:sp>
      <p:sp>
        <p:nvSpPr>
          <p:cNvPr id="7" name="Tekstfelt 6">
            <a:extLst>
              <a:ext uri="{FF2B5EF4-FFF2-40B4-BE49-F238E27FC236}">
                <a16:creationId xmlns:a16="http://schemas.microsoft.com/office/drawing/2014/main" id="{27D99AB5-C0A0-ED64-17D9-151988A909A9}"/>
              </a:ext>
            </a:extLst>
          </p:cNvPr>
          <p:cNvSpPr txBox="1"/>
          <p:nvPr/>
        </p:nvSpPr>
        <p:spPr>
          <a:xfrm>
            <a:off x="492579" y="1142706"/>
            <a:ext cx="910468" cy="241598"/>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bg1"/>
                </a:solidFill>
              </a:rPr>
              <a:t>Tidslinje</a:t>
            </a:r>
          </a:p>
        </p:txBody>
      </p:sp>
      <p:pic>
        <p:nvPicPr>
          <p:cNvPr id="2" name="Grafik 54">
            <a:extLst>
              <a:ext uri="{FF2B5EF4-FFF2-40B4-BE49-F238E27FC236}">
                <a16:creationId xmlns:a16="http://schemas.microsoft.com/office/drawing/2014/main" id="{A427613C-4692-C4F1-0A0F-928E70C5774B}"/>
              </a:ext>
            </a:extLst>
          </p:cNvPr>
          <p:cNvPicPr>
            <a:picLocks noChangeAspect="1"/>
          </p:cNvPicPr>
          <p:nvPr/>
        </p:nvPicPr>
        <p:blipFill>
          <a:blip r:embed="rId3"/>
          <a:stretch>
            <a:fillRect/>
          </a:stretch>
        </p:blipFill>
        <p:spPr>
          <a:xfrm>
            <a:off x="1403047" y="1263505"/>
            <a:ext cx="6290868" cy="3799192"/>
          </a:xfrm>
          <a:prstGeom prst="rect">
            <a:avLst/>
          </a:prstGeom>
        </p:spPr>
      </p:pic>
    </p:spTree>
    <p:extLst>
      <p:ext uri="{BB962C8B-B14F-4D97-AF65-F5344CB8AC3E}">
        <p14:creationId xmlns:p14="http://schemas.microsoft.com/office/powerpoint/2010/main" val="19214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95288" y="600282"/>
            <a:ext cx="1357377" cy="286450"/>
          </a:xfrm>
        </p:spPr>
        <p:txBody>
          <a:bodyPr/>
          <a:lstStyle/>
          <a:p>
            <a:r>
              <a:rPr lang="en-US" dirty="0"/>
              <a:t>Hella-Gutmann</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6</a:t>
            </a:fld>
            <a:endParaRPr lang="en-US" noProof="0"/>
          </a:p>
        </p:txBody>
      </p:sp>
      <p:sp>
        <p:nvSpPr>
          <p:cNvPr id="2" name="Tekstfelt 1">
            <a:extLst>
              <a:ext uri="{FF2B5EF4-FFF2-40B4-BE49-F238E27FC236}">
                <a16:creationId xmlns:a16="http://schemas.microsoft.com/office/drawing/2014/main" id="{B3AF533D-331B-EE5F-3656-6405FF41BDC1}"/>
              </a:ext>
            </a:extLst>
          </p:cNvPr>
          <p:cNvSpPr txBox="1"/>
          <p:nvPr/>
        </p:nvSpPr>
        <p:spPr>
          <a:xfrm>
            <a:off x="2259353" y="886732"/>
            <a:ext cx="4336369" cy="377070"/>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bg1"/>
                </a:solidFill>
              </a:rPr>
              <a:t>Lokationer:</a:t>
            </a:r>
          </a:p>
          <a:p>
            <a:pPr marL="0" indent="0" algn="l">
              <a:spcBef>
                <a:spcPts val="300"/>
              </a:spcBef>
              <a:spcAft>
                <a:spcPts val="300"/>
              </a:spcAft>
              <a:buClr>
                <a:schemeClr val="bg2"/>
              </a:buClr>
              <a:buFont typeface="Wingdings" panose="05000000000000000000" pitchFamily="2" charset="2"/>
              <a:buNone/>
            </a:pPr>
            <a:r>
              <a:rPr lang="da-DK" sz="1000" b="1" dirty="0">
                <a:solidFill>
                  <a:schemeClr val="bg1"/>
                </a:solidFill>
              </a:rPr>
              <a:t>Berlin 			</a:t>
            </a:r>
            <a:r>
              <a:rPr lang="da-DK" sz="1000" b="1" dirty="0" err="1">
                <a:solidFill>
                  <a:schemeClr val="bg1"/>
                </a:solidFill>
              </a:rPr>
              <a:t>Ihringen</a:t>
            </a:r>
            <a:r>
              <a:rPr lang="da-DK" sz="1000" b="1" dirty="0">
                <a:solidFill>
                  <a:schemeClr val="bg1"/>
                </a:solidFill>
              </a:rPr>
              <a:t> (HQ)			Viborg</a:t>
            </a:r>
          </a:p>
        </p:txBody>
      </p:sp>
      <p:pic>
        <p:nvPicPr>
          <p:cNvPr id="5" name="Grafik 38">
            <a:extLst>
              <a:ext uri="{FF2B5EF4-FFF2-40B4-BE49-F238E27FC236}">
                <a16:creationId xmlns:a16="http://schemas.microsoft.com/office/drawing/2014/main" id="{56B69CF3-567B-9A18-C23C-20A19170ABE8}"/>
              </a:ext>
            </a:extLst>
          </p:cNvPr>
          <p:cNvPicPr>
            <a:picLocks noChangeAspect="1"/>
          </p:cNvPicPr>
          <p:nvPr/>
        </p:nvPicPr>
        <p:blipFill>
          <a:blip r:embed="rId3"/>
          <a:stretch>
            <a:fillRect/>
          </a:stretch>
        </p:blipFill>
        <p:spPr>
          <a:xfrm>
            <a:off x="1615335" y="1407786"/>
            <a:ext cx="5992188" cy="3735714"/>
          </a:xfrm>
          <a:prstGeom prst="rect">
            <a:avLst/>
          </a:prstGeom>
        </p:spPr>
      </p:pic>
      <p:sp>
        <p:nvSpPr>
          <p:cNvPr id="6" name="Tekstfelt 5">
            <a:extLst>
              <a:ext uri="{FF2B5EF4-FFF2-40B4-BE49-F238E27FC236}">
                <a16:creationId xmlns:a16="http://schemas.microsoft.com/office/drawing/2014/main" id="{64C5D3AF-0526-A8A4-BF4E-54832A8B3830}"/>
              </a:ext>
            </a:extLst>
          </p:cNvPr>
          <p:cNvSpPr txBox="1"/>
          <p:nvPr/>
        </p:nvSpPr>
        <p:spPr>
          <a:xfrm>
            <a:off x="6422967" y="1140635"/>
            <a:ext cx="993834" cy="246334"/>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accent3"/>
                </a:solidFill>
              </a:rPr>
              <a:t>Salgskontorer:</a:t>
            </a:r>
          </a:p>
          <a:p>
            <a:pPr marL="0" indent="0" algn="l">
              <a:spcBef>
                <a:spcPts val="300"/>
              </a:spcBef>
              <a:spcAft>
                <a:spcPts val="300"/>
              </a:spcAft>
              <a:buClr>
                <a:schemeClr val="bg2"/>
              </a:buClr>
              <a:buFont typeface="Wingdings" panose="05000000000000000000" pitchFamily="2" charset="2"/>
              <a:buNone/>
            </a:pPr>
            <a:endParaRPr lang="da-DK" sz="1000" b="1" dirty="0">
              <a:solidFill>
                <a:schemeClr val="bg1"/>
              </a:solidFill>
            </a:endParaRPr>
          </a:p>
        </p:txBody>
      </p:sp>
    </p:spTree>
    <p:extLst>
      <p:ext uri="{BB962C8B-B14F-4D97-AF65-F5344CB8AC3E}">
        <p14:creationId xmlns:p14="http://schemas.microsoft.com/office/powerpoint/2010/main" val="1097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308731" y="591698"/>
            <a:ext cx="1357377" cy="286450"/>
          </a:xfrm>
        </p:spPr>
        <p:txBody>
          <a:bodyPr/>
          <a:lstStyle/>
          <a:p>
            <a:r>
              <a:rPr lang="en-US" dirty="0"/>
              <a:t>Hella-Gutmann</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7</a:t>
            </a:fld>
            <a:endParaRPr lang="en-US" noProof="0"/>
          </a:p>
        </p:txBody>
      </p:sp>
      <p:sp>
        <p:nvSpPr>
          <p:cNvPr id="2" name="Tekstfelt 1">
            <a:extLst>
              <a:ext uri="{FF2B5EF4-FFF2-40B4-BE49-F238E27FC236}">
                <a16:creationId xmlns:a16="http://schemas.microsoft.com/office/drawing/2014/main" id="{28787156-5276-B0EA-3852-ED5305BE1E47}"/>
              </a:ext>
            </a:extLst>
          </p:cNvPr>
          <p:cNvSpPr txBox="1"/>
          <p:nvPr/>
        </p:nvSpPr>
        <p:spPr>
          <a:xfrm>
            <a:off x="308731" y="1224396"/>
            <a:ext cx="1810355" cy="398540"/>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bg1"/>
                </a:solidFill>
              </a:rPr>
              <a:t>Antal Testere og diagnoser</a:t>
            </a:r>
          </a:p>
        </p:txBody>
      </p:sp>
      <p:pic>
        <p:nvPicPr>
          <p:cNvPr id="6" name="Billede 5">
            <a:extLst>
              <a:ext uri="{FF2B5EF4-FFF2-40B4-BE49-F238E27FC236}">
                <a16:creationId xmlns:a16="http://schemas.microsoft.com/office/drawing/2014/main" id="{11253F3A-6262-B210-F44E-82E1A3D20E53}"/>
              </a:ext>
            </a:extLst>
          </p:cNvPr>
          <p:cNvPicPr>
            <a:picLocks noChangeAspect="1"/>
          </p:cNvPicPr>
          <p:nvPr/>
        </p:nvPicPr>
        <p:blipFill>
          <a:blip r:embed="rId3"/>
          <a:stretch>
            <a:fillRect/>
          </a:stretch>
        </p:blipFill>
        <p:spPr>
          <a:xfrm>
            <a:off x="6335249" y="4020997"/>
            <a:ext cx="2166621" cy="718282"/>
          </a:xfrm>
          <a:prstGeom prst="rect">
            <a:avLst/>
          </a:prstGeom>
        </p:spPr>
      </p:pic>
      <p:pic>
        <p:nvPicPr>
          <p:cNvPr id="9" name="Billede 8">
            <a:extLst>
              <a:ext uri="{FF2B5EF4-FFF2-40B4-BE49-F238E27FC236}">
                <a16:creationId xmlns:a16="http://schemas.microsoft.com/office/drawing/2014/main" id="{3D8530EF-598F-D845-F18B-74F021F07D44}"/>
              </a:ext>
            </a:extLst>
          </p:cNvPr>
          <p:cNvPicPr>
            <a:picLocks noChangeAspect="1"/>
          </p:cNvPicPr>
          <p:nvPr/>
        </p:nvPicPr>
        <p:blipFill>
          <a:blip r:embed="rId4"/>
          <a:stretch>
            <a:fillRect/>
          </a:stretch>
        </p:blipFill>
        <p:spPr>
          <a:xfrm>
            <a:off x="3251768" y="3694615"/>
            <a:ext cx="2123907" cy="1047056"/>
          </a:xfrm>
          <a:prstGeom prst="rect">
            <a:avLst/>
          </a:prstGeom>
        </p:spPr>
      </p:pic>
      <p:pic>
        <p:nvPicPr>
          <p:cNvPr id="11" name="Billede 10">
            <a:extLst>
              <a:ext uri="{FF2B5EF4-FFF2-40B4-BE49-F238E27FC236}">
                <a16:creationId xmlns:a16="http://schemas.microsoft.com/office/drawing/2014/main" id="{35C4ACA2-1EAC-A493-A3CF-4966CFE3AAE0}"/>
              </a:ext>
            </a:extLst>
          </p:cNvPr>
          <p:cNvPicPr>
            <a:picLocks noChangeAspect="1"/>
          </p:cNvPicPr>
          <p:nvPr/>
        </p:nvPicPr>
        <p:blipFill>
          <a:blip r:embed="rId5"/>
          <a:stretch>
            <a:fillRect/>
          </a:stretch>
        </p:blipFill>
        <p:spPr>
          <a:xfrm>
            <a:off x="442324" y="3537607"/>
            <a:ext cx="1889924" cy="1204064"/>
          </a:xfrm>
          <a:prstGeom prst="rect">
            <a:avLst/>
          </a:prstGeom>
        </p:spPr>
      </p:pic>
      <p:sp>
        <p:nvSpPr>
          <p:cNvPr id="12" name="Tekstfelt 11">
            <a:extLst>
              <a:ext uri="{FF2B5EF4-FFF2-40B4-BE49-F238E27FC236}">
                <a16:creationId xmlns:a16="http://schemas.microsoft.com/office/drawing/2014/main" id="{B178473A-B7A0-14A2-BD41-FD77C0B0FABF}"/>
              </a:ext>
            </a:extLst>
          </p:cNvPr>
          <p:cNvSpPr txBox="1"/>
          <p:nvPr/>
        </p:nvSpPr>
        <p:spPr>
          <a:xfrm>
            <a:off x="442324" y="3201711"/>
            <a:ext cx="1942064" cy="398539"/>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Ca.550 ansatte</a:t>
            </a:r>
          </a:p>
        </p:txBody>
      </p:sp>
      <p:sp>
        <p:nvSpPr>
          <p:cNvPr id="13" name="Tekstfelt 12">
            <a:extLst>
              <a:ext uri="{FF2B5EF4-FFF2-40B4-BE49-F238E27FC236}">
                <a16:creationId xmlns:a16="http://schemas.microsoft.com/office/drawing/2014/main" id="{D2E94BE5-4CDD-807E-CDA2-5B9E4CC6B60E}"/>
              </a:ext>
            </a:extLst>
          </p:cNvPr>
          <p:cNvSpPr txBox="1"/>
          <p:nvPr/>
        </p:nvSpPr>
        <p:spPr>
          <a:xfrm>
            <a:off x="3251768" y="3357398"/>
            <a:ext cx="1942064" cy="360418"/>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Ca.40.000 Diagnosetestere på licens</a:t>
            </a:r>
          </a:p>
        </p:txBody>
      </p:sp>
      <p:sp>
        <p:nvSpPr>
          <p:cNvPr id="14" name="Tekstfelt 13">
            <a:extLst>
              <a:ext uri="{FF2B5EF4-FFF2-40B4-BE49-F238E27FC236}">
                <a16:creationId xmlns:a16="http://schemas.microsoft.com/office/drawing/2014/main" id="{71413E67-5CE6-7EBF-1B02-F77EF276B007}"/>
              </a:ext>
            </a:extLst>
          </p:cNvPr>
          <p:cNvSpPr txBox="1"/>
          <p:nvPr/>
        </p:nvSpPr>
        <p:spPr>
          <a:xfrm>
            <a:off x="6335249" y="3694615"/>
            <a:ext cx="2537039" cy="398539"/>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Ca.35.500 bilmodeller på relevante bilmærker</a:t>
            </a:r>
          </a:p>
        </p:txBody>
      </p:sp>
      <p:pic>
        <p:nvPicPr>
          <p:cNvPr id="16" name="Billede 15">
            <a:extLst>
              <a:ext uri="{FF2B5EF4-FFF2-40B4-BE49-F238E27FC236}">
                <a16:creationId xmlns:a16="http://schemas.microsoft.com/office/drawing/2014/main" id="{E91A65D1-F019-BBDA-4CA8-FE27C109D0DA}"/>
              </a:ext>
            </a:extLst>
          </p:cNvPr>
          <p:cNvPicPr>
            <a:picLocks noChangeAspect="1"/>
          </p:cNvPicPr>
          <p:nvPr/>
        </p:nvPicPr>
        <p:blipFill>
          <a:blip r:embed="rId6"/>
          <a:stretch>
            <a:fillRect/>
          </a:stretch>
        </p:blipFill>
        <p:spPr>
          <a:xfrm>
            <a:off x="4463280" y="1189736"/>
            <a:ext cx="2371380" cy="1655877"/>
          </a:xfrm>
          <a:prstGeom prst="rect">
            <a:avLst/>
          </a:prstGeom>
        </p:spPr>
      </p:pic>
      <p:sp>
        <p:nvSpPr>
          <p:cNvPr id="17" name="Tekstfelt 16">
            <a:extLst>
              <a:ext uri="{FF2B5EF4-FFF2-40B4-BE49-F238E27FC236}">
                <a16:creationId xmlns:a16="http://schemas.microsoft.com/office/drawing/2014/main" id="{D947E322-CC41-86F9-1F7D-F2781B603689}"/>
              </a:ext>
            </a:extLst>
          </p:cNvPr>
          <p:cNvSpPr txBox="1"/>
          <p:nvPr/>
        </p:nvSpPr>
        <p:spPr>
          <a:xfrm>
            <a:off x="4475869" y="591698"/>
            <a:ext cx="1942064" cy="360418"/>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Ca</a:t>
            </a:r>
            <a:r>
              <a:rPr lang="da-DK" sz="1000">
                <a:solidFill>
                  <a:schemeClr val="bg1"/>
                </a:solidFill>
              </a:rPr>
              <a:t>.650.000 </a:t>
            </a:r>
            <a:r>
              <a:rPr lang="da-DK" sz="1000" dirty="0">
                <a:solidFill>
                  <a:schemeClr val="bg1"/>
                </a:solidFill>
              </a:rPr>
              <a:t>diagnoser </a:t>
            </a:r>
            <a:r>
              <a:rPr lang="da-DK" sz="1000" dirty="0" err="1">
                <a:solidFill>
                  <a:schemeClr val="bg1"/>
                </a:solidFill>
              </a:rPr>
              <a:t>pr.mdr</a:t>
            </a:r>
            <a:endParaRPr lang="da-DK" sz="1000" dirty="0">
              <a:solidFill>
                <a:schemeClr val="bg1"/>
              </a:solidFill>
            </a:endParaRPr>
          </a:p>
          <a:p>
            <a:pPr marL="0" indent="0" algn="l">
              <a:spcBef>
                <a:spcPts val="300"/>
              </a:spcBef>
              <a:spcAft>
                <a:spcPts val="300"/>
              </a:spcAft>
              <a:buClr>
                <a:schemeClr val="bg2"/>
              </a:buClr>
              <a:buFont typeface="Wingdings" panose="05000000000000000000" pitchFamily="2" charset="2"/>
              <a:buNone/>
            </a:pPr>
            <a:r>
              <a:rPr lang="da-DK" sz="1000" dirty="0">
                <a:solidFill>
                  <a:schemeClr val="bg1"/>
                </a:solidFill>
              </a:rPr>
              <a:t>Ca.90.000 ADAS kalibreringer </a:t>
            </a:r>
            <a:r>
              <a:rPr lang="da-DK" sz="1000" dirty="0" err="1">
                <a:solidFill>
                  <a:schemeClr val="bg1"/>
                </a:solidFill>
              </a:rPr>
              <a:t>pr.mdr</a:t>
            </a:r>
            <a:endParaRPr lang="da-DK" sz="1000" dirty="0">
              <a:solidFill>
                <a:schemeClr val="bg1"/>
              </a:solidFill>
            </a:endParaRPr>
          </a:p>
        </p:txBody>
      </p:sp>
    </p:spTree>
    <p:extLst>
      <p:ext uri="{BB962C8B-B14F-4D97-AF65-F5344CB8AC3E}">
        <p14:creationId xmlns:p14="http://schemas.microsoft.com/office/powerpoint/2010/main" val="22240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92579" y="551901"/>
            <a:ext cx="1357377" cy="286450"/>
          </a:xfrm>
        </p:spPr>
        <p:txBody>
          <a:bodyPr/>
          <a:lstStyle/>
          <a:p>
            <a:r>
              <a:rPr lang="en-US" dirty="0"/>
              <a:t>Hella-Gutmann</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8</a:t>
            </a:fld>
            <a:endParaRPr lang="en-US" noProof="0"/>
          </a:p>
        </p:txBody>
      </p:sp>
      <p:sp>
        <p:nvSpPr>
          <p:cNvPr id="2" name="Tekstfelt 1">
            <a:extLst>
              <a:ext uri="{FF2B5EF4-FFF2-40B4-BE49-F238E27FC236}">
                <a16:creationId xmlns:a16="http://schemas.microsoft.com/office/drawing/2014/main" id="{CABF96D3-4CB6-AAA4-C1E1-EADD5100A252}"/>
              </a:ext>
            </a:extLst>
          </p:cNvPr>
          <p:cNvSpPr txBox="1"/>
          <p:nvPr/>
        </p:nvSpPr>
        <p:spPr>
          <a:xfrm>
            <a:off x="98470" y="1459364"/>
            <a:ext cx="2738362" cy="2356151"/>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bg1"/>
                </a:solidFill>
              </a:rPr>
              <a:t>Diagnosetestere</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Diagnoseudstyr</a:t>
            </a:r>
          </a:p>
          <a:p>
            <a:pPr marL="1085850" lvl="2" indent="-171450">
              <a:spcBef>
                <a:spcPts val="300"/>
              </a:spcBef>
              <a:spcAft>
                <a:spcPts val="300"/>
              </a:spcAft>
              <a:buClr>
                <a:schemeClr val="bg2"/>
              </a:buClr>
              <a:buFont typeface="Arial" panose="020B0604020202020204" pitchFamily="34" charset="0"/>
              <a:buChar char="•"/>
            </a:pPr>
            <a:r>
              <a:rPr lang="da-DK" sz="1000" dirty="0" err="1">
                <a:solidFill>
                  <a:schemeClr val="bg1"/>
                </a:solidFill>
              </a:rPr>
              <a:t>mega</a:t>
            </a:r>
            <a:r>
              <a:rPr lang="da-DK" sz="1000" dirty="0">
                <a:solidFill>
                  <a:schemeClr val="bg1"/>
                </a:solidFill>
              </a:rPr>
              <a:t> </a:t>
            </a:r>
            <a:r>
              <a:rPr lang="da-DK" sz="1000" dirty="0" err="1">
                <a:solidFill>
                  <a:schemeClr val="bg1"/>
                </a:solidFill>
              </a:rPr>
              <a:t>macs</a:t>
            </a:r>
            <a:r>
              <a:rPr lang="da-DK" sz="1000" dirty="0">
                <a:solidFill>
                  <a:schemeClr val="bg1"/>
                </a:solidFill>
              </a:rPr>
              <a:t> ONE</a:t>
            </a:r>
          </a:p>
          <a:p>
            <a:pPr marL="1085850" lvl="2" indent="-171450">
              <a:spcBef>
                <a:spcPts val="300"/>
              </a:spcBef>
              <a:spcAft>
                <a:spcPts val="300"/>
              </a:spcAft>
              <a:buClr>
                <a:schemeClr val="bg2"/>
              </a:buClr>
              <a:buFont typeface="Arial" panose="020B0604020202020204" pitchFamily="34" charset="0"/>
              <a:buChar char="•"/>
            </a:pPr>
            <a:r>
              <a:rPr lang="da-DK" sz="1000" dirty="0" err="1">
                <a:solidFill>
                  <a:schemeClr val="bg1"/>
                </a:solidFill>
              </a:rPr>
              <a:t>mega</a:t>
            </a:r>
            <a:r>
              <a:rPr lang="da-DK" sz="1000" dirty="0">
                <a:solidFill>
                  <a:schemeClr val="bg1"/>
                </a:solidFill>
              </a:rPr>
              <a:t> </a:t>
            </a:r>
            <a:r>
              <a:rPr lang="da-DK" sz="1000" dirty="0" err="1">
                <a:solidFill>
                  <a:schemeClr val="bg1"/>
                </a:solidFill>
              </a:rPr>
              <a:t>macs</a:t>
            </a:r>
            <a:r>
              <a:rPr lang="da-DK" sz="1000" dirty="0">
                <a:solidFill>
                  <a:schemeClr val="bg1"/>
                </a:solidFill>
              </a:rPr>
              <a:t> PC</a:t>
            </a:r>
          </a:p>
          <a:p>
            <a:pPr marL="1085850" lvl="2" indent="-171450">
              <a:spcBef>
                <a:spcPts val="300"/>
              </a:spcBef>
              <a:spcAft>
                <a:spcPts val="300"/>
              </a:spcAft>
              <a:buClr>
                <a:schemeClr val="bg2"/>
              </a:buClr>
              <a:buFont typeface="Arial" panose="020B0604020202020204" pitchFamily="34" charset="0"/>
              <a:buChar char="•"/>
            </a:pPr>
            <a:r>
              <a:rPr lang="da-DK" sz="1000" dirty="0" err="1">
                <a:solidFill>
                  <a:schemeClr val="bg1"/>
                </a:solidFill>
              </a:rPr>
              <a:t>mega</a:t>
            </a:r>
            <a:r>
              <a:rPr lang="da-DK" sz="1000" dirty="0">
                <a:solidFill>
                  <a:schemeClr val="bg1"/>
                </a:solidFill>
              </a:rPr>
              <a:t> </a:t>
            </a:r>
            <a:r>
              <a:rPr lang="da-DK" sz="1000" dirty="0" err="1">
                <a:solidFill>
                  <a:schemeClr val="bg1"/>
                </a:solidFill>
              </a:rPr>
              <a:t>macs</a:t>
            </a:r>
            <a:r>
              <a:rPr lang="da-DK" sz="1000" dirty="0">
                <a:solidFill>
                  <a:schemeClr val="bg1"/>
                </a:solidFill>
              </a:rPr>
              <a:t> X </a:t>
            </a:r>
          </a:p>
          <a:p>
            <a:pPr marL="1543050" lvl="3" indent="-171450">
              <a:spcBef>
                <a:spcPts val="300"/>
              </a:spcBef>
              <a:spcAft>
                <a:spcPts val="300"/>
              </a:spcAft>
              <a:buClr>
                <a:schemeClr val="bg2"/>
              </a:buClr>
              <a:buFont typeface="Arial" panose="020B0604020202020204" pitchFamily="34" charset="0"/>
              <a:buChar char="•"/>
            </a:pPr>
            <a:r>
              <a:rPr lang="da-DK" sz="1000" dirty="0">
                <a:solidFill>
                  <a:schemeClr val="bg1"/>
                </a:solidFill>
                <a:hlinkClick r:id="rId2" action="ppaction://hlinkfile"/>
              </a:rPr>
              <a:t>(X1 til X5)</a:t>
            </a:r>
            <a:endParaRPr lang="da-DK" sz="1000" dirty="0">
              <a:solidFill>
                <a:schemeClr val="bg1"/>
              </a:solidFill>
            </a:endParaRPr>
          </a:p>
          <a:p>
            <a:pPr marL="0" indent="0" algn="l">
              <a:spcBef>
                <a:spcPts val="300"/>
              </a:spcBef>
              <a:spcAft>
                <a:spcPts val="300"/>
              </a:spcAft>
              <a:buClr>
                <a:schemeClr val="bg2"/>
              </a:buClr>
              <a:buFont typeface="Wingdings" panose="05000000000000000000" pitchFamily="2" charset="2"/>
              <a:buNone/>
            </a:pPr>
            <a:endParaRPr lang="da-DK" sz="1000" dirty="0">
              <a:solidFill>
                <a:schemeClr val="bg1"/>
              </a:solidFill>
            </a:endParaRPr>
          </a:p>
        </p:txBody>
      </p:sp>
      <p:sp>
        <p:nvSpPr>
          <p:cNvPr id="5" name="Tekstfelt 4">
            <a:extLst>
              <a:ext uri="{FF2B5EF4-FFF2-40B4-BE49-F238E27FC236}">
                <a16:creationId xmlns:a16="http://schemas.microsoft.com/office/drawing/2014/main" id="{885F8CA2-0E85-14B8-4827-F16475033469}"/>
              </a:ext>
            </a:extLst>
          </p:cNvPr>
          <p:cNvSpPr txBox="1"/>
          <p:nvPr/>
        </p:nvSpPr>
        <p:spPr>
          <a:xfrm>
            <a:off x="3201348" y="1500398"/>
            <a:ext cx="2467429" cy="955830"/>
          </a:xfrm>
          <a:prstGeom prst="rect">
            <a:avLst/>
          </a:prstGeom>
          <a:noFill/>
        </p:spPr>
        <p:txBody>
          <a:bodyPr wrap="square" lIns="0" tIns="0" rIns="0" bIns="0" rtlCol="0">
            <a:noAutofit/>
          </a:bodyPr>
          <a:lstStyle/>
          <a:p>
            <a:pPr lvl="1">
              <a:spcBef>
                <a:spcPts val="300"/>
              </a:spcBef>
              <a:spcAft>
                <a:spcPts val="300"/>
              </a:spcAft>
              <a:buClr>
                <a:schemeClr val="bg2"/>
              </a:buClr>
            </a:pPr>
            <a:r>
              <a:rPr lang="da-DK" sz="1000" b="1" u="sng" dirty="0">
                <a:solidFill>
                  <a:schemeClr val="bg1"/>
                </a:solidFill>
              </a:rPr>
              <a:t>Tilbehør</a:t>
            </a:r>
            <a:r>
              <a:rPr lang="da-DK" sz="1000" dirty="0">
                <a:solidFill>
                  <a:schemeClr val="bg1"/>
                </a:solidFill>
              </a:rPr>
              <a:t> </a:t>
            </a:r>
          </a:p>
          <a:p>
            <a:pPr marL="1085850" lvl="2" indent="-171450">
              <a:spcBef>
                <a:spcPts val="300"/>
              </a:spcBef>
              <a:spcAft>
                <a:spcPts val="300"/>
              </a:spcAft>
              <a:buClr>
                <a:schemeClr val="bg2"/>
              </a:buClr>
              <a:buFont typeface="Arial" panose="020B0604020202020204" pitchFamily="34" charset="0"/>
              <a:buChar char="•"/>
            </a:pPr>
            <a:r>
              <a:rPr lang="da-DK" sz="1000" dirty="0">
                <a:solidFill>
                  <a:schemeClr val="bg1"/>
                </a:solidFill>
              </a:rPr>
              <a:t>HV-Modul m/</a:t>
            </a:r>
            <a:r>
              <a:rPr lang="da-DK" sz="1000" dirty="0" err="1">
                <a:solidFill>
                  <a:schemeClr val="bg1"/>
                </a:solidFill>
              </a:rPr>
              <a:t>scope</a:t>
            </a:r>
            <a:endParaRPr lang="da-DK" sz="1000" dirty="0">
              <a:solidFill>
                <a:schemeClr val="bg1"/>
              </a:solidFill>
            </a:endParaRPr>
          </a:p>
          <a:p>
            <a:pPr marL="1085850" lvl="2" indent="-171450">
              <a:spcBef>
                <a:spcPts val="300"/>
              </a:spcBef>
              <a:spcAft>
                <a:spcPts val="300"/>
              </a:spcAft>
              <a:buClr>
                <a:schemeClr val="bg2"/>
              </a:buClr>
              <a:buFont typeface="Arial" panose="020B0604020202020204" pitchFamily="34" charset="0"/>
              <a:buChar char="•"/>
            </a:pPr>
            <a:r>
              <a:rPr lang="da-DK" sz="1000" dirty="0">
                <a:solidFill>
                  <a:schemeClr val="bg1"/>
                </a:solidFill>
              </a:rPr>
              <a:t>Målemodul m/</a:t>
            </a:r>
            <a:r>
              <a:rPr lang="da-DK" sz="1000" dirty="0" err="1">
                <a:solidFill>
                  <a:schemeClr val="bg1"/>
                </a:solidFill>
              </a:rPr>
              <a:t>scope</a:t>
            </a:r>
            <a:r>
              <a:rPr lang="da-DK" sz="1000" dirty="0">
                <a:solidFill>
                  <a:schemeClr val="bg1"/>
                </a:solidFill>
              </a:rPr>
              <a:t> </a:t>
            </a:r>
          </a:p>
          <a:p>
            <a:pPr marL="1085850" lvl="2" indent="-171450">
              <a:spcBef>
                <a:spcPts val="300"/>
              </a:spcBef>
              <a:spcAft>
                <a:spcPts val="300"/>
              </a:spcAft>
              <a:buClr>
                <a:schemeClr val="bg2"/>
              </a:buClr>
              <a:buFont typeface="Arial" panose="020B0604020202020204" pitchFamily="34" charset="0"/>
              <a:buChar char="•"/>
            </a:pPr>
            <a:r>
              <a:rPr lang="da-DK" sz="1000" dirty="0">
                <a:solidFill>
                  <a:schemeClr val="bg1"/>
                </a:solidFill>
              </a:rPr>
              <a:t>LPD kit (tryktransducere)</a:t>
            </a:r>
          </a:p>
          <a:p>
            <a:pPr marL="1085850" lvl="2" indent="-171450">
              <a:spcBef>
                <a:spcPts val="300"/>
              </a:spcBef>
              <a:spcAft>
                <a:spcPts val="300"/>
              </a:spcAft>
              <a:buClr>
                <a:schemeClr val="bg2"/>
              </a:buClr>
              <a:buFont typeface="Arial" panose="020B0604020202020204" pitchFamily="34" charset="0"/>
              <a:buChar char="•"/>
            </a:pPr>
            <a:r>
              <a:rPr lang="da-DK" sz="1000" dirty="0" err="1">
                <a:solidFill>
                  <a:schemeClr val="bg1"/>
                </a:solidFill>
              </a:rPr>
              <a:t>FlashLadere</a:t>
            </a:r>
            <a:r>
              <a:rPr lang="da-DK" sz="1000" dirty="0">
                <a:solidFill>
                  <a:schemeClr val="bg1"/>
                </a:solidFill>
              </a:rPr>
              <a:t> (120 Amp)</a:t>
            </a:r>
          </a:p>
          <a:p>
            <a:pPr marL="1085850" lvl="2" indent="-171450">
              <a:spcBef>
                <a:spcPts val="300"/>
              </a:spcBef>
              <a:spcAft>
                <a:spcPts val="300"/>
              </a:spcAft>
              <a:buClr>
                <a:schemeClr val="bg2"/>
              </a:buClr>
              <a:buFont typeface="Arial" panose="020B0604020202020204" pitchFamily="34" charset="0"/>
              <a:buChar char="•"/>
            </a:pPr>
            <a:r>
              <a:rPr lang="da-DK" sz="1000" dirty="0">
                <a:solidFill>
                  <a:schemeClr val="bg1"/>
                </a:solidFill>
              </a:rPr>
              <a:t>Amperetænger </a:t>
            </a:r>
          </a:p>
        </p:txBody>
      </p:sp>
      <p:sp>
        <p:nvSpPr>
          <p:cNvPr id="6" name="Tekstfelt 5">
            <a:extLst>
              <a:ext uri="{FF2B5EF4-FFF2-40B4-BE49-F238E27FC236}">
                <a16:creationId xmlns:a16="http://schemas.microsoft.com/office/drawing/2014/main" id="{C2B466C5-D6EC-30E0-2151-3C69DEFD6534}"/>
              </a:ext>
            </a:extLst>
          </p:cNvPr>
          <p:cNvSpPr txBox="1"/>
          <p:nvPr/>
        </p:nvSpPr>
        <p:spPr>
          <a:xfrm>
            <a:off x="6619712" y="1528143"/>
            <a:ext cx="2467429" cy="2356151"/>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bg1"/>
                </a:solidFill>
              </a:rPr>
              <a:t>Dataprodukter</a:t>
            </a:r>
          </a:p>
          <a:p>
            <a:pPr marL="171450" indent="-171450" algn="l">
              <a:spcBef>
                <a:spcPts val="300"/>
              </a:spcBef>
              <a:spcAft>
                <a:spcPts val="300"/>
              </a:spcAft>
              <a:buClr>
                <a:schemeClr val="bg2"/>
              </a:buClr>
              <a:buFont typeface="Arial" panose="020B0604020202020204" pitchFamily="34" charset="0"/>
              <a:buChar char="•"/>
            </a:pPr>
            <a:r>
              <a:rPr lang="da-DK" sz="1000" dirty="0">
                <a:solidFill>
                  <a:schemeClr val="bg1"/>
                </a:solidFill>
              </a:rPr>
              <a:t>Hella-</a:t>
            </a:r>
            <a:r>
              <a:rPr lang="da-DK" sz="1000" dirty="0" err="1">
                <a:solidFill>
                  <a:schemeClr val="bg1"/>
                </a:solidFill>
              </a:rPr>
              <a:t>Gutmann</a:t>
            </a:r>
            <a:r>
              <a:rPr lang="da-DK" sz="1000" dirty="0">
                <a:solidFill>
                  <a:schemeClr val="bg1"/>
                </a:solidFill>
              </a:rPr>
              <a:t> data</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NF-Data</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Tolerancedata</a:t>
            </a:r>
          </a:p>
          <a:p>
            <a:pPr lvl="1">
              <a:spcBef>
                <a:spcPts val="300"/>
              </a:spcBef>
              <a:spcAft>
                <a:spcPts val="300"/>
              </a:spcAft>
              <a:buClr>
                <a:schemeClr val="bg2"/>
              </a:buClr>
            </a:pPr>
            <a:endParaRPr lang="da-DK" sz="1000" dirty="0">
              <a:solidFill>
                <a:schemeClr val="bg1"/>
              </a:solidFill>
            </a:endParaRPr>
          </a:p>
          <a:p>
            <a:pPr marL="171450" indent="-171450" algn="l">
              <a:spcBef>
                <a:spcPts val="300"/>
              </a:spcBef>
              <a:spcAft>
                <a:spcPts val="300"/>
              </a:spcAft>
              <a:buClr>
                <a:schemeClr val="bg2"/>
              </a:buClr>
              <a:buFont typeface="Arial" panose="020B0604020202020204" pitchFamily="34" charset="0"/>
              <a:buChar char="•"/>
            </a:pPr>
            <a:r>
              <a:rPr lang="da-DK" sz="1000" dirty="0" err="1">
                <a:solidFill>
                  <a:schemeClr val="bg1"/>
                </a:solidFill>
              </a:rPr>
              <a:t>mega</a:t>
            </a:r>
            <a:r>
              <a:rPr lang="da-DK" sz="1000" dirty="0">
                <a:solidFill>
                  <a:schemeClr val="bg1"/>
                </a:solidFill>
              </a:rPr>
              <a:t> </a:t>
            </a:r>
            <a:r>
              <a:rPr lang="da-DK" sz="1000" dirty="0" err="1">
                <a:solidFill>
                  <a:schemeClr val="bg1"/>
                </a:solidFill>
              </a:rPr>
              <a:t>macs</a:t>
            </a:r>
            <a:r>
              <a:rPr lang="da-DK" sz="1000" dirty="0">
                <a:solidFill>
                  <a:schemeClr val="bg1"/>
                </a:solidFill>
              </a:rPr>
              <a:t> DIA </a:t>
            </a:r>
          </a:p>
          <a:p>
            <a:pPr algn="l">
              <a:spcBef>
                <a:spcPts val="300"/>
              </a:spcBef>
              <a:spcAft>
                <a:spcPts val="300"/>
              </a:spcAft>
              <a:buClr>
                <a:schemeClr val="bg2"/>
              </a:buClr>
            </a:pPr>
            <a:r>
              <a:rPr lang="da-DK" sz="1000" dirty="0">
                <a:solidFill>
                  <a:schemeClr val="bg1"/>
                </a:solidFill>
              </a:rPr>
              <a:t>      </a:t>
            </a:r>
            <a:r>
              <a:rPr lang="da-DK" sz="1000" dirty="0" err="1">
                <a:solidFill>
                  <a:schemeClr val="bg1"/>
                </a:solidFill>
              </a:rPr>
              <a:t>DIgital</a:t>
            </a:r>
            <a:r>
              <a:rPr lang="da-DK" sz="1000" dirty="0">
                <a:solidFill>
                  <a:schemeClr val="bg1"/>
                </a:solidFill>
              </a:rPr>
              <a:t> </a:t>
            </a:r>
            <a:r>
              <a:rPr lang="da-DK" sz="1000" dirty="0" err="1">
                <a:solidFill>
                  <a:schemeClr val="bg1"/>
                </a:solidFill>
              </a:rPr>
              <a:t>Assisant</a:t>
            </a:r>
            <a:r>
              <a:rPr lang="da-DK" sz="1000" dirty="0">
                <a:solidFill>
                  <a:schemeClr val="bg1"/>
                </a:solidFill>
              </a:rPr>
              <a:t>, online under brug</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Online serviceskema </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Servicedata tilgængelig</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Registreringer til OE-portalerne</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   </a:t>
            </a:r>
          </a:p>
        </p:txBody>
      </p:sp>
      <p:pic>
        <p:nvPicPr>
          <p:cNvPr id="11" name="Billede 10">
            <a:extLst>
              <a:ext uri="{FF2B5EF4-FFF2-40B4-BE49-F238E27FC236}">
                <a16:creationId xmlns:a16="http://schemas.microsoft.com/office/drawing/2014/main" id="{67D15F03-06C1-F785-3A9B-B23CDB7C13ED}"/>
              </a:ext>
            </a:extLst>
          </p:cNvPr>
          <p:cNvPicPr>
            <a:picLocks noChangeAspect="1"/>
          </p:cNvPicPr>
          <p:nvPr/>
        </p:nvPicPr>
        <p:blipFill>
          <a:blip r:embed="rId3"/>
          <a:stretch>
            <a:fillRect/>
          </a:stretch>
        </p:blipFill>
        <p:spPr>
          <a:xfrm>
            <a:off x="0" y="4414605"/>
            <a:ext cx="1354977" cy="728895"/>
          </a:xfrm>
          <a:prstGeom prst="rect">
            <a:avLst/>
          </a:prstGeom>
        </p:spPr>
      </p:pic>
      <p:pic>
        <p:nvPicPr>
          <p:cNvPr id="15" name="Billede 14">
            <a:extLst>
              <a:ext uri="{FF2B5EF4-FFF2-40B4-BE49-F238E27FC236}">
                <a16:creationId xmlns:a16="http://schemas.microsoft.com/office/drawing/2014/main" id="{0328D1D9-B242-C50C-68B0-03DDC9774CF2}"/>
              </a:ext>
            </a:extLst>
          </p:cNvPr>
          <p:cNvPicPr>
            <a:picLocks noChangeAspect="1"/>
          </p:cNvPicPr>
          <p:nvPr/>
        </p:nvPicPr>
        <p:blipFill>
          <a:blip r:embed="rId4"/>
          <a:stretch>
            <a:fillRect/>
          </a:stretch>
        </p:blipFill>
        <p:spPr>
          <a:xfrm>
            <a:off x="0" y="3624120"/>
            <a:ext cx="1074057" cy="798103"/>
          </a:xfrm>
          <a:prstGeom prst="rect">
            <a:avLst/>
          </a:prstGeom>
        </p:spPr>
      </p:pic>
      <p:pic>
        <p:nvPicPr>
          <p:cNvPr id="17" name="Billede 16">
            <a:extLst>
              <a:ext uri="{FF2B5EF4-FFF2-40B4-BE49-F238E27FC236}">
                <a16:creationId xmlns:a16="http://schemas.microsoft.com/office/drawing/2014/main" id="{2364B423-FE07-3062-3A7C-BD4FDAE14E3C}"/>
              </a:ext>
            </a:extLst>
          </p:cNvPr>
          <p:cNvPicPr>
            <a:picLocks noChangeAspect="1"/>
          </p:cNvPicPr>
          <p:nvPr/>
        </p:nvPicPr>
        <p:blipFill>
          <a:blip r:embed="rId5"/>
          <a:stretch>
            <a:fillRect/>
          </a:stretch>
        </p:blipFill>
        <p:spPr>
          <a:xfrm>
            <a:off x="3850511" y="3038970"/>
            <a:ext cx="1115274" cy="609418"/>
          </a:xfrm>
          <a:prstGeom prst="rect">
            <a:avLst/>
          </a:prstGeom>
        </p:spPr>
      </p:pic>
      <p:pic>
        <p:nvPicPr>
          <p:cNvPr id="19" name="Billede 18">
            <a:extLst>
              <a:ext uri="{FF2B5EF4-FFF2-40B4-BE49-F238E27FC236}">
                <a16:creationId xmlns:a16="http://schemas.microsoft.com/office/drawing/2014/main" id="{68FF829C-BC99-D812-2E43-AD01805E8F73}"/>
              </a:ext>
            </a:extLst>
          </p:cNvPr>
          <p:cNvPicPr>
            <a:picLocks noChangeAspect="1"/>
          </p:cNvPicPr>
          <p:nvPr/>
        </p:nvPicPr>
        <p:blipFill>
          <a:blip r:embed="rId6"/>
          <a:stretch>
            <a:fillRect/>
          </a:stretch>
        </p:blipFill>
        <p:spPr>
          <a:xfrm>
            <a:off x="4095690" y="3640974"/>
            <a:ext cx="708373" cy="947343"/>
          </a:xfrm>
          <a:prstGeom prst="rect">
            <a:avLst/>
          </a:prstGeom>
        </p:spPr>
      </p:pic>
      <p:pic>
        <p:nvPicPr>
          <p:cNvPr id="21" name="Billede 20">
            <a:extLst>
              <a:ext uri="{FF2B5EF4-FFF2-40B4-BE49-F238E27FC236}">
                <a16:creationId xmlns:a16="http://schemas.microsoft.com/office/drawing/2014/main" id="{64D1EFCD-EF41-4102-2B4E-B9CD4473FE74}"/>
              </a:ext>
            </a:extLst>
          </p:cNvPr>
          <p:cNvPicPr>
            <a:picLocks noChangeAspect="1"/>
          </p:cNvPicPr>
          <p:nvPr/>
        </p:nvPicPr>
        <p:blipFill>
          <a:blip r:embed="rId7"/>
          <a:stretch>
            <a:fillRect/>
          </a:stretch>
        </p:blipFill>
        <p:spPr>
          <a:xfrm>
            <a:off x="4804063" y="3555181"/>
            <a:ext cx="773051" cy="1029042"/>
          </a:xfrm>
          <a:prstGeom prst="rect">
            <a:avLst/>
          </a:prstGeom>
        </p:spPr>
      </p:pic>
      <p:pic>
        <p:nvPicPr>
          <p:cNvPr id="23" name="Billede 22">
            <a:extLst>
              <a:ext uri="{FF2B5EF4-FFF2-40B4-BE49-F238E27FC236}">
                <a16:creationId xmlns:a16="http://schemas.microsoft.com/office/drawing/2014/main" id="{8A5A8907-17CD-D1A8-95FD-43B036523104}"/>
              </a:ext>
            </a:extLst>
          </p:cNvPr>
          <p:cNvPicPr>
            <a:picLocks noChangeAspect="1"/>
          </p:cNvPicPr>
          <p:nvPr/>
        </p:nvPicPr>
        <p:blipFill>
          <a:blip r:embed="rId8"/>
          <a:stretch>
            <a:fillRect/>
          </a:stretch>
        </p:blipFill>
        <p:spPr>
          <a:xfrm>
            <a:off x="4948186" y="3038970"/>
            <a:ext cx="633766" cy="247221"/>
          </a:xfrm>
          <a:prstGeom prst="rect">
            <a:avLst/>
          </a:prstGeom>
        </p:spPr>
      </p:pic>
      <p:pic>
        <p:nvPicPr>
          <p:cNvPr id="25" name="Billede 24">
            <a:extLst>
              <a:ext uri="{FF2B5EF4-FFF2-40B4-BE49-F238E27FC236}">
                <a16:creationId xmlns:a16="http://schemas.microsoft.com/office/drawing/2014/main" id="{9A5C0CD7-52E1-28FA-C881-BBC1F8E16592}"/>
              </a:ext>
            </a:extLst>
          </p:cNvPr>
          <p:cNvPicPr>
            <a:picLocks noChangeAspect="1"/>
          </p:cNvPicPr>
          <p:nvPr/>
        </p:nvPicPr>
        <p:blipFill>
          <a:blip r:embed="rId9"/>
          <a:stretch>
            <a:fillRect/>
          </a:stretch>
        </p:blipFill>
        <p:spPr>
          <a:xfrm>
            <a:off x="4965785" y="3287347"/>
            <a:ext cx="611329" cy="267834"/>
          </a:xfrm>
          <a:prstGeom prst="rect">
            <a:avLst/>
          </a:prstGeom>
        </p:spPr>
      </p:pic>
      <p:pic>
        <p:nvPicPr>
          <p:cNvPr id="27" name="Billede 26">
            <a:extLst>
              <a:ext uri="{FF2B5EF4-FFF2-40B4-BE49-F238E27FC236}">
                <a16:creationId xmlns:a16="http://schemas.microsoft.com/office/drawing/2014/main" id="{FA2DEBF4-8349-AE19-2EDE-154D5913E071}"/>
              </a:ext>
            </a:extLst>
          </p:cNvPr>
          <p:cNvPicPr>
            <a:picLocks noChangeAspect="1"/>
          </p:cNvPicPr>
          <p:nvPr/>
        </p:nvPicPr>
        <p:blipFill>
          <a:blip r:embed="rId10"/>
          <a:stretch>
            <a:fillRect/>
          </a:stretch>
        </p:blipFill>
        <p:spPr>
          <a:xfrm>
            <a:off x="3602573" y="3648388"/>
            <a:ext cx="529344" cy="294080"/>
          </a:xfrm>
          <a:prstGeom prst="rect">
            <a:avLst/>
          </a:prstGeom>
        </p:spPr>
      </p:pic>
      <p:pic>
        <p:nvPicPr>
          <p:cNvPr id="29" name="Billede 28">
            <a:extLst>
              <a:ext uri="{FF2B5EF4-FFF2-40B4-BE49-F238E27FC236}">
                <a16:creationId xmlns:a16="http://schemas.microsoft.com/office/drawing/2014/main" id="{272F602B-A77B-2122-C799-11F6D83CF613}"/>
              </a:ext>
            </a:extLst>
          </p:cNvPr>
          <p:cNvPicPr>
            <a:picLocks noChangeAspect="1"/>
          </p:cNvPicPr>
          <p:nvPr/>
        </p:nvPicPr>
        <p:blipFill>
          <a:blip r:embed="rId11"/>
          <a:stretch>
            <a:fillRect/>
          </a:stretch>
        </p:blipFill>
        <p:spPr>
          <a:xfrm>
            <a:off x="7029270" y="4121558"/>
            <a:ext cx="2111929" cy="1029042"/>
          </a:xfrm>
          <a:prstGeom prst="rect">
            <a:avLst/>
          </a:prstGeom>
        </p:spPr>
      </p:pic>
      <p:pic>
        <p:nvPicPr>
          <p:cNvPr id="31" name="Billede 30">
            <a:extLst>
              <a:ext uri="{FF2B5EF4-FFF2-40B4-BE49-F238E27FC236}">
                <a16:creationId xmlns:a16="http://schemas.microsoft.com/office/drawing/2014/main" id="{17E78969-BD91-BB65-B9FF-D5504922801F}"/>
              </a:ext>
            </a:extLst>
          </p:cNvPr>
          <p:cNvPicPr>
            <a:picLocks noChangeAspect="1"/>
          </p:cNvPicPr>
          <p:nvPr/>
        </p:nvPicPr>
        <p:blipFill>
          <a:blip r:embed="rId12"/>
          <a:stretch>
            <a:fillRect/>
          </a:stretch>
        </p:blipFill>
        <p:spPr>
          <a:xfrm>
            <a:off x="8210012" y="1394482"/>
            <a:ext cx="933988" cy="556357"/>
          </a:xfrm>
          <a:prstGeom prst="rect">
            <a:avLst/>
          </a:prstGeom>
        </p:spPr>
      </p:pic>
      <p:pic>
        <p:nvPicPr>
          <p:cNvPr id="33" name="Billede 32">
            <a:extLst>
              <a:ext uri="{FF2B5EF4-FFF2-40B4-BE49-F238E27FC236}">
                <a16:creationId xmlns:a16="http://schemas.microsoft.com/office/drawing/2014/main" id="{E711C456-54A6-AAB0-4B77-B05077EA8ADC}"/>
              </a:ext>
            </a:extLst>
          </p:cNvPr>
          <p:cNvPicPr>
            <a:picLocks noChangeAspect="1"/>
          </p:cNvPicPr>
          <p:nvPr/>
        </p:nvPicPr>
        <p:blipFill>
          <a:blip r:embed="rId13"/>
          <a:stretch>
            <a:fillRect/>
          </a:stretch>
        </p:blipFill>
        <p:spPr>
          <a:xfrm>
            <a:off x="8210012" y="1950839"/>
            <a:ext cx="934197" cy="612383"/>
          </a:xfrm>
          <a:prstGeom prst="rect">
            <a:avLst/>
          </a:prstGeom>
        </p:spPr>
      </p:pic>
      <p:pic>
        <p:nvPicPr>
          <p:cNvPr id="35" name="Billede 34">
            <a:extLst>
              <a:ext uri="{FF2B5EF4-FFF2-40B4-BE49-F238E27FC236}">
                <a16:creationId xmlns:a16="http://schemas.microsoft.com/office/drawing/2014/main" id="{A8445D56-C76E-EA88-81BA-E1842B553246}"/>
              </a:ext>
            </a:extLst>
          </p:cNvPr>
          <p:cNvPicPr>
            <a:picLocks noChangeAspect="1"/>
          </p:cNvPicPr>
          <p:nvPr/>
        </p:nvPicPr>
        <p:blipFill>
          <a:blip r:embed="rId14"/>
          <a:stretch>
            <a:fillRect/>
          </a:stretch>
        </p:blipFill>
        <p:spPr>
          <a:xfrm>
            <a:off x="1354977" y="4411683"/>
            <a:ext cx="938309" cy="736655"/>
          </a:xfrm>
          <a:prstGeom prst="rect">
            <a:avLst/>
          </a:prstGeom>
        </p:spPr>
      </p:pic>
      <p:pic>
        <p:nvPicPr>
          <p:cNvPr id="39" name="Billede 38">
            <a:extLst>
              <a:ext uri="{FF2B5EF4-FFF2-40B4-BE49-F238E27FC236}">
                <a16:creationId xmlns:a16="http://schemas.microsoft.com/office/drawing/2014/main" id="{26AC9C2E-58A9-C904-9EE3-7F3F9F3E6C90}"/>
              </a:ext>
            </a:extLst>
          </p:cNvPr>
          <p:cNvPicPr>
            <a:picLocks noChangeAspect="1"/>
          </p:cNvPicPr>
          <p:nvPr/>
        </p:nvPicPr>
        <p:blipFill>
          <a:blip r:embed="rId15"/>
          <a:stretch>
            <a:fillRect/>
          </a:stretch>
        </p:blipFill>
        <p:spPr>
          <a:xfrm>
            <a:off x="0" y="4902720"/>
            <a:ext cx="473839" cy="247880"/>
          </a:xfrm>
          <a:prstGeom prst="rect">
            <a:avLst/>
          </a:prstGeom>
        </p:spPr>
      </p:pic>
    </p:spTree>
    <p:extLst>
      <p:ext uri="{BB962C8B-B14F-4D97-AF65-F5344CB8AC3E}">
        <p14:creationId xmlns:p14="http://schemas.microsoft.com/office/powerpoint/2010/main" val="12127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EEC23C4-ECAE-46AD-AFA0-13D8D43A75C3}"/>
              </a:ext>
            </a:extLst>
          </p:cNvPr>
          <p:cNvSpPr>
            <a:spLocks noGrp="1"/>
          </p:cNvSpPr>
          <p:nvPr>
            <p:ph type="subTitle" idx="1"/>
          </p:nvPr>
        </p:nvSpPr>
        <p:spPr>
          <a:xfrm>
            <a:off x="492579" y="551901"/>
            <a:ext cx="1357377" cy="286450"/>
          </a:xfrm>
        </p:spPr>
        <p:txBody>
          <a:bodyPr/>
          <a:lstStyle/>
          <a:p>
            <a:r>
              <a:rPr lang="en-US" dirty="0"/>
              <a:t>Hella-Gutmann</a:t>
            </a:r>
          </a:p>
        </p:txBody>
      </p:sp>
      <p:sp>
        <p:nvSpPr>
          <p:cNvPr id="3" name="Footer Placeholder 2">
            <a:extLst>
              <a:ext uri="{FF2B5EF4-FFF2-40B4-BE49-F238E27FC236}">
                <a16:creationId xmlns:a16="http://schemas.microsoft.com/office/drawing/2014/main" id="{8134E393-7E4F-4557-A15D-23C903F4121C}"/>
              </a:ext>
            </a:extLst>
          </p:cNvPr>
          <p:cNvSpPr>
            <a:spLocks noGrp="1"/>
          </p:cNvSpPr>
          <p:nvPr>
            <p:ph type="ftr" sz="quarter" idx="11"/>
          </p:nvPr>
        </p:nvSpPr>
        <p:spPr/>
        <p:txBody>
          <a:bodyPr/>
          <a:lstStyle/>
          <a:p>
            <a:r>
              <a:rPr lang="en-US" noProof="0"/>
              <a:t>Hella Gutmann  |  Name </a:t>
            </a:r>
          </a:p>
        </p:txBody>
      </p:sp>
      <p:sp>
        <p:nvSpPr>
          <p:cNvPr id="4" name="Slide Number Placeholder 3">
            <a:extLst>
              <a:ext uri="{FF2B5EF4-FFF2-40B4-BE49-F238E27FC236}">
                <a16:creationId xmlns:a16="http://schemas.microsoft.com/office/drawing/2014/main" id="{3BDA07E8-18D0-48C4-A95E-D7040F91348A}"/>
              </a:ext>
            </a:extLst>
          </p:cNvPr>
          <p:cNvSpPr>
            <a:spLocks noGrp="1"/>
          </p:cNvSpPr>
          <p:nvPr>
            <p:ph type="sldNum" sz="quarter" idx="12"/>
          </p:nvPr>
        </p:nvSpPr>
        <p:spPr/>
        <p:txBody>
          <a:bodyPr/>
          <a:lstStyle/>
          <a:p>
            <a:fld id="{CB79EAA0-2A0C-40D4-B3F7-D2C6F6B35D88}" type="slidenum">
              <a:rPr lang="en-US" noProof="0" smtClean="0"/>
              <a:pPr/>
              <a:t>9</a:t>
            </a:fld>
            <a:endParaRPr lang="en-US" noProof="0"/>
          </a:p>
        </p:txBody>
      </p:sp>
      <p:sp>
        <p:nvSpPr>
          <p:cNvPr id="2" name="Tekstfelt 1">
            <a:extLst>
              <a:ext uri="{FF2B5EF4-FFF2-40B4-BE49-F238E27FC236}">
                <a16:creationId xmlns:a16="http://schemas.microsoft.com/office/drawing/2014/main" id="{CABF96D3-4CB6-AAA4-C1E1-EADD5100A252}"/>
              </a:ext>
            </a:extLst>
          </p:cNvPr>
          <p:cNvSpPr txBox="1"/>
          <p:nvPr/>
        </p:nvSpPr>
        <p:spPr>
          <a:xfrm>
            <a:off x="1045255" y="1165979"/>
            <a:ext cx="2738362" cy="914402"/>
          </a:xfrm>
          <a:prstGeom prst="rect">
            <a:avLst/>
          </a:prstGeom>
          <a:noFill/>
        </p:spPr>
        <p:txBody>
          <a:bodyPr wrap="square" lIns="0" tIns="0" rIns="0" bIns="0" rtlCol="0">
            <a:noAutofit/>
          </a:bodyPr>
          <a:lstStyle/>
          <a:p>
            <a:pPr marL="0" indent="0" algn="l">
              <a:spcBef>
                <a:spcPts val="300"/>
              </a:spcBef>
              <a:spcAft>
                <a:spcPts val="300"/>
              </a:spcAft>
              <a:buClr>
                <a:schemeClr val="bg2"/>
              </a:buClr>
              <a:buFont typeface="Wingdings" panose="05000000000000000000" pitchFamily="2" charset="2"/>
              <a:buNone/>
            </a:pPr>
            <a:r>
              <a:rPr lang="da-DK" sz="1000" b="1" u="sng" dirty="0">
                <a:solidFill>
                  <a:schemeClr val="bg1"/>
                </a:solidFill>
              </a:rPr>
              <a:t>Lygteindstillingsprodukter</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Lygteindstillingsapparat analog</a:t>
            </a:r>
          </a:p>
          <a:p>
            <a:pPr marL="628650" lvl="1" indent="-171450">
              <a:spcBef>
                <a:spcPts val="300"/>
              </a:spcBef>
              <a:spcAft>
                <a:spcPts val="300"/>
              </a:spcAft>
              <a:buClr>
                <a:schemeClr val="bg2"/>
              </a:buClr>
              <a:buFont typeface="Arial" panose="020B0604020202020204" pitchFamily="34" charset="0"/>
              <a:buChar char="•"/>
            </a:pPr>
            <a:r>
              <a:rPr lang="da-DK" sz="1000" dirty="0">
                <a:solidFill>
                  <a:schemeClr val="bg1"/>
                </a:solidFill>
              </a:rPr>
              <a:t>Lygteindstillingsapparat digital</a:t>
            </a:r>
          </a:p>
          <a:p>
            <a:pPr marL="0" indent="0" algn="l">
              <a:spcBef>
                <a:spcPts val="300"/>
              </a:spcBef>
              <a:spcAft>
                <a:spcPts val="300"/>
              </a:spcAft>
              <a:buClr>
                <a:schemeClr val="bg2"/>
              </a:buClr>
              <a:buFont typeface="Wingdings" panose="05000000000000000000" pitchFamily="2" charset="2"/>
              <a:buNone/>
            </a:pPr>
            <a:endParaRPr lang="da-DK" sz="1000" dirty="0">
              <a:solidFill>
                <a:schemeClr val="bg1"/>
              </a:solidFill>
            </a:endParaRPr>
          </a:p>
        </p:txBody>
      </p:sp>
      <p:sp>
        <p:nvSpPr>
          <p:cNvPr id="5" name="Tekstfelt 4">
            <a:extLst>
              <a:ext uri="{FF2B5EF4-FFF2-40B4-BE49-F238E27FC236}">
                <a16:creationId xmlns:a16="http://schemas.microsoft.com/office/drawing/2014/main" id="{885F8CA2-0E85-14B8-4827-F16475033469}"/>
              </a:ext>
            </a:extLst>
          </p:cNvPr>
          <p:cNvSpPr txBox="1"/>
          <p:nvPr/>
        </p:nvSpPr>
        <p:spPr>
          <a:xfrm>
            <a:off x="5631316" y="838351"/>
            <a:ext cx="2467429" cy="2356151"/>
          </a:xfrm>
          <a:prstGeom prst="rect">
            <a:avLst/>
          </a:prstGeom>
          <a:noFill/>
        </p:spPr>
        <p:txBody>
          <a:bodyPr wrap="square" lIns="0" tIns="0" rIns="0" bIns="0" rtlCol="0">
            <a:noAutofit/>
          </a:bodyPr>
          <a:lstStyle/>
          <a:p>
            <a:pPr lvl="1">
              <a:spcBef>
                <a:spcPts val="300"/>
              </a:spcBef>
              <a:spcAft>
                <a:spcPts val="300"/>
              </a:spcAft>
              <a:buClr>
                <a:schemeClr val="bg2"/>
              </a:buClr>
            </a:pPr>
            <a:r>
              <a:rPr lang="da-DK" sz="1000" b="1" u="sng" dirty="0">
                <a:solidFill>
                  <a:schemeClr val="bg1"/>
                </a:solidFill>
              </a:rPr>
              <a:t>ADAS-CSC Tool </a:t>
            </a:r>
          </a:p>
          <a:p>
            <a:pPr marL="1085850" lvl="2" indent="-171450">
              <a:spcBef>
                <a:spcPts val="300"/>
              </a:spcBef>
              <a:spcAft>
                <a:spcPts val="300"/>
              </a:spcAft>
              <a:buClr>
                <a:schemeClr val="bg2"/>
              </a:buClr>
              <a:buFont typeface="Arial" panose="020B0604020202020204" pitchFamily="34" charset="0"/>
              <a:buChar char="•"/>
            </a:pPr>
            <a:r>
              <a:rPr lang="da-DK" sz="1000" dirty="0">
                <a:solidFill>
                  <a:schemeClr val="bg1"/>
                </a:solidFill>
              </a:rPr>
              <a:t>CSC analog</a:t>
            </a:r>
          </a:p>
          <a:p>
            <a:pPr marL="1085850" lvl="2" indent="-171450">
              <a:spcBef>
                <a:spcPts val="300"/>
              </a:spcBef>
              <a:spcAft>
                <a:spcPts val="300"/>
              </a:spcAft>
              <a:buClr>
                <a:schemeClr val="bg2"/>
              </a:buClr>
              <a:buFont typeface="Arial" panose="020B0604020202020204" pitchFamily="34" charset="0"/>
              <a:buChar char="•"/>
            </a:pPr>
            <a:r>
              <a:rPr lang="da-DK" sz="1000" dirty="0">
                <a:solidFill>
                  <a:schemeClr val="bg1"/>
                </a:solidFill>
              </a:rPr>
              <a:t>CSC digital </a:t>
            </a:r>
          </a:p>
        </p:txBody>
      </p:sp>
      <p:pic>
        <p:nvPicPr>
          <p:cNvPr id="9" name="Billede 8">
            <a:extLst>
              <a:ext uri="{FF2B5EF4-FFF2-40B4-BE49-F238E27FC236}">
                <a16:creationId xmlns:a16="http://schemas.microsoft.com/office/drawing/2014/main" id="{0C8D0482-A1E8-1490-C177-C1B378A2A84C}"/>
              </a:ext>
            </a:extLst>
          </p:cNvPr>
          <p:cNvPicPr>
            <a:picLocks noChangeAspect="1"/>
          </p:cNvPicPr>
          <p:nvPr/>
        </p:nvPicPr>
        <p:blipFill>
          <a:blip r:embed="rId2"/>
          <a:stretch>
            <a:fillRect/>
          </a:stretch>
        </p:blipFill>
        <p:spPr>
          <a:xfrm>
            <a:off x="4427538" y="2167262"/>
            <a:ext cx="2601919" cy="2376804"/>
          </a:xfrm>
          <a:prstGeom prst="rect">
            <a:avLst/>
          </a:prstGeom>
        </p:spPr>
      </p:pic>
      <p:pic>
        <p:nvPicPr>
          <p:cNvPr id="11" name="Billede 10">
            <a:extLst>
              <a:ext uri="{FF2B5EF4-FFF2-40B4-BE49-F238E27FC236}">
                <a16:creationId xmlns:a16="http://schemas.microsoft.com/office/drawing/2014/main" id="{4889052F-7C70-E50B-FD23-A69064331B3E}"/>
              </a:ext>
            </a:extLst>
          </p:cNvPr>
          <p:cNvPicPr>
            <a:picLocks noChangeAspect="1"/>
          </p:cNvPicPr>
          <p:nvPr/>
        </p:nvPicPr>
        <p:blipFill>
          <a:blip r:embed="rId3"/>
          <a:stretch>
            <a:fillRect/>
          </a:stretch>
        </p:blipFill>
        <p:spPr>
          <a:xfrm>
            <a:off x="6686543" y="1769704"/>
            <a:ext cx="2457457" cy="1899841"/>
          </a:xfrm>
          <a:prstGeom prst="rect">
            <a:avLst/>
          </a:prstGeom>
        </p:spPr>
      </p:pic>
      <p:pic>
        <p:nvPicPr>
          <p:cNvPr id="13" name="Billede 12">
            <a:extLst>
              <a:ext uri="{FF2B5EF4-FFF2-40B4-BE49-F238E27FC236}">
                <a16:creationId xmlns:a16="http://schemas.microsoft.com/office/drawing/2014/main" id="{B00C709C-33B4-36E1-05BE-B3DA46A75564}"/>
              </a:ext>
            </a:extLst>
          </p:cNvPr>
          <p:cNvPicPr>
            <a:picLocks noChangeAspect="1"/>
          </p:cNvPicPr>
          <p:nvPr/>
        </p:nvPicPr>
        <p:blipFill>
          <a:blip r:embed="rId4"/>
          <a:stretch>
            <a:fillRect/>
          </a:stretch>
        </p:blipFill>
        <p:spPr>
          <a:xfrm>
            <a:off x="6739467" y="3669545"/>
            <a:ext cx="2404533" cy="1485116"/>
          </a:xfrm>
          <a:prstGeom prst="rect">
            <a:avLst/>
          </a:prstGeom>
        </p:spPr>
      </p:pic>
      <p:pic>
        <p:nvPicPr>
          <p:cNvPr id="15" name="Billede 14">
            <a:extLst>
              <a:ext uri="{FF2B5EF4-FFF2-40B4-BE49-F238E27FC236}">
                <a16:creationId xmlns:a16="http://schemas.microsoft.com/office/drawing/2014/main" id="{902A34B1-2A13-362B-7236-4FDD31B57D7F}"/>
              </a:ext>
            </a:extLst>
          </p:cNvPr>
          <p:cNvPicPr>
            <a:picLocks noChangeAspect="1"/>
          </p:cNvPicPr>
          <p:nvPr/>
        </p:nvPicPr>
        <p:blipFill>
          <a:blip r:embed="rId5"/>
          <a:stretch>
            <a:fillRect/>
          </a:stretch>
        </p:blipFill>
        <p:spPr>
          <a:xfrm>
            <a:off x="546174" y="3113012"/>
            <a:ext cx="957491" cy="1816331"/>
          </a:xfrm>
          <a:prstGeom prst="rect">
            <a:avLst/>
          </a:prstGeom>
        </p:spPr>
      </p:pic>
      <p:pic>
        <p:nvPicPr>
          <p:cNvPr id="17" name="Billede 16">
            <a:extLst>
              <a:ext uri="{FF2B5EF4-FFF2-40B4-BE49-F238E27FC236}">
                <a16:creationId xmlns:a16="http://schemas.microsoft.com/office/drawing/2014/main" id="{B518C832-587D-282D-E2A9-69060E5B2B28}"/>
              </a:ext>
            </a:extLst>
          </p:cNvPr>
          <p:cNvPicPr>
            <a:picLocks noChangeAspect="1"/>
          </p:cNvPicPr>
          <p:nvPr/>
        </p:nvPicPr>
        <p:blipFill>
          <a:blip r:embed="rId6"/>
          <a:stretch>
            <a:fillRect/>
          </a:stretch>
        </p:blipFill>
        <p:spPr>
          <a:xfrm>
            <a:off x="1503665" y="2016426"/>
            <a:ext cx="1714649" cy="2491956"/>
          </a:xfrm>
          <a:prstGeom prst="rect">
            <a:avLst/>
          </a:prstGeom>
        </p:spPr>
      </p:pic>
    </p:spTree>
    <p:extLst>
      <p:ext uri="{BB962C8B-B14F-4D97-AF65-F5344CB8AC3E}">
        <p14:creationId xmlns:p14="http://schemas.microsoft.com/office/powerpoint/2010/main" val="33642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lla Gutmann">
  <a:themeElements>
    <a:clrScheme name="HGS">
      <a:dk1>
        <a:sysClr val="windowText" lastClr="000000"/>
      </a:dk1>
      <a:lt1>
        <a:sysClr val="window" lastClr="FFFFFF"/>
      </a:lt1>
      <a:dk2>
        <a:srgbClr val="007D40"/>
      </a:dk2>
      <a:lt2>
        <a:srgbClr val="005D2F"/>
      </a:lt2>
      <a:accent1>
        <a:srgbClr val="66B18C"/>
      </a:accent1>
      <a:accent2>
        <a:srgbClr val="DEE4E7"/>
      </a:accent2>
      <a:accent3>
        <a:srgbClr val="0F2364"/>
      </a:accent3>
      <a:accent4>
        <a:srgbClr val="6A7A86"/>
      </a:accent4>
      <a:accent5>
        <a:srgbClr val="FF1400"/>
      </a:accent5>
      <a:accent6>
        <a:srgbClr val="FFCC00"/>
      </a:accent6>
      <a:hlink>
        <a:srgbClr val="0F2364"/>
      </a:hlink>
      <a:folHlink>
        <a:srgbClr val="0F2364"/>
      </a:folHlink>
    </a:clrScheme>
    <a:fontScheme name="Hella Gutmann">
      <a:majorFont>
        <a:latin typeface="Hella DIN Universal Medium"/>
        <a:ea typeface=""/>
        <a:cs typeface=""/>
      </a:majorFont>
      <a:minorFont>
        <a:latin typeface="Hella DIN Univers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bg2"/>
          </a:solidFill>
        </a:ln>
      </a:spPr>
      <a:bodyPr lIns="180000" tIns="108000" rIns="180000" bIns="108000" rtlCol="0" anchor="ctr"/>
      <a:lstStyle>
        <a:defPPr algn="l">
          <a:spcBef>
            <a:spcPts val="300"/>
          </a:spcBef>
          <a:spcAft>
            <a:spcPts val="300"/>
          </a:spcAft>
          <a:defRPr sz="1200" dirty="0" err="1">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indent="0" algn="l">
          <a:spcBef>
            <a:spcPts val="300"/>
          </a:spcBef>
          <a:spcAft>
            <a:spcPts val="300"/>
          </a:spcAft>
          <a:buClr>
            <a:schemeClr val="bg2"/>
          </a:buClr>
          <a:buFont typeface="Wingdings" panose="05000000000000000000" pitchFamily="2" charset="2"/>
          <a:buNone/>
          <a:defRPr sz="1000" dirty="0" err="1" smtClean="0"/>
        </a:defPPr>
      </a:lstStyle>
    </a:txDef>
  </a:objectDefaults>
  <a:extraClrSchemeLst/>
  <a:extLst>
    <a:ext uri="{05A4C25C-085E-4340-85A3-A5531E510DB2}">
      <thm15:themeFamily xmlns:thm15="http://schemas.microsoft.com/office/thememl/2012/main" name="Hella_Gutmann_Template_05a_NZ.potx" id="{0330514E-7670-47C3-99D5-BBA85406F60D}" vid="{41DE1644-7D85-4B4A-A8C3-4D2DC0A9B7EF}"/>
    </a:ext>
  </a:extLst>
</a:theme>
</file>

<file path=ppt/theme/theme2.xml><?xml version="1.0" encoding="utf-8"?>
<a:theme xmlns:a="http://schemas.openxmlformats.org/drawingml/2006/main" name="Office Theme">
  <a:themeElements>
    <a:clrScheme name="Hella Gutmann">
      <a:dk1>
        <a:sysClr val="windowText" lastClr="000000"/>
      </a:dk1>
      <a:lt1>
        <a:sysClr val="window" lastClr="FFFFFF"/>
      </a:lt1>
      <a:dk2>
        <a:srgbClr val="005D2F"/>
      </a:dk2>
      <a:lt2>
        <a:srgbClr val="007D40"/>
      </a:lt2>
      <a:accent1>
        <a:srgbClr val="66B18C"/>
      </a:accent1>
      <a:accent2>
        <a:srgbClr val="B1D8C5"/>
      </a:accent2>
      <a:accent3>
        <a:srgbClr val="6A7A86"/>
      </a:accent3>
      <a:accent4>
        <a:srgbClr val="BDC9CF"/>
      </a:accent4>
      <a:accent5>
        <a:srgbClr val="DEE4E7"/>
      </a:accent5>
      <a:accent6>
        <a:srgbClr val="B5CD43"/>
      </a:accent6>
      <a:hlink>
        <a:srgbClr val="0F2364"/>
      </a:hlink>
      <a:folHlink>
        <a:srgbClr val="0F2364"/>
      </a:folHlink>
    </a:clrScheme>
    <a:fontScheme name="Hella Gutmann">
      <a:majorFont>
        <a:latin typeface="Hella DIN Universal Medium"/>
        <a:ea typeface=""/>
        <a:cs typeface=""/>
      </a:majorFont>
      <a:minorFont>
        <a:latin typeface="Hella DIN Univers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bg2"/>
          </a:solidFill>
        </a:ln>
      </a:spPr>
      <a:bodyPr lIns="144000" tIns="108000" rIns="144000" bIns="72000" rtlCol="0" anchor="ctr"/>
      <a:lstStyle>
        <a:defPPr algn="l">
          <a:spcBef>
            <a:spcPts val="400"/>
          </a:spcBef>
          <a:spcAft>
            <a:spcPts val="400"/>
          </a:spcAft>
          <a:defRPr sz="1200" dirty="0" err="1">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indent="0" algn="l">
          <a:spcBef>
            <a:spcPts val="400"/>
          </a:spcBef>
          <a:spcAft>
            <a:spcPts val="400"/>
          </a:spcAft>
          <a:buClr>
            <a:schemeClr val="bg2"/>
          </a:buClr>
          <a:buFont typeface="Wingdings" panose="05000000000000000000" pitchFamily="2" charset="2"/>
          <a:buNone/>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lla Gutmann">
      <a:dk1>
        <a:sysClr val="windowText" lastClr="000000"/>
      </a:dk1>
      <a:lt1>
        <a:sysClr val="window" lastClr="FFFFFF"/>
      </a:lt1>
      <a:dk2>
        <a:srgbClr val="005D2F"/>
      </a:dk2>
      <a:lt2>
        <a:srgbClr val="007D40"/>
      </a:lt2>
      <a:accent1>
        <a:srgbClr val="66B18C"/>
      </a:accent1>
      <a:accent2>
        <a:srgbClr val="B1D8C5"/>
      </a:accent2>
      <a:accent3>
        <a:srgbClr val="6A7A86"/>
      </a:accent3>
      <a:accent4>
        <a:srgbClr val="BDC9CF"/>
      </a:accent4>
      <a:accent5>
        <a:srgbClr val="DEE4E7"/>
      </a:accent5>
      <a:accent6>
        <a:srgbClr val="B5CD43"/>
      </a:accent6>
      <a:hlink>
        <a:srgbClr val="0F2364"/>
      </a:hlink>
      <a:folHlink>
        <a:srgbClr val="0F2364"/>
      </a:folHlink>
    </a:clrScheme>
    <a:fontScheme name="Hella Gutmann">
      <a:majorFont>
        <a:latin typeface="Hella DIN Universal Medium"/>
        <a:ea typeface=""/>
        <a:cs typeface=""/>
      </a:majorFont>
      <a:minorFont>
        <a:latin typeface="Hella DIN Univers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610C39AC0AF244A47B0A52E905E9AA" ma:contentTypeVersion="13" ma:contentTypeDescription="Opret et nyt dokument." ma:contentTypeScope="" ma:versionID="17e2efe990ea3d36aeafc0e1e3df883e">
  <xsd:schema xmlns:xsd="http://www.w3.org/2001/XMLSchema" xmlns:xs="http://www.w3.org/2001/XMLSchema" xmlns:p="http://schemas.microsoft.com/office/2006/metadata/properties" xmlns:ns2="c8022fc1-cb78-440f-bd62-a69026e10d2c" xmlns:ns3="2c2ee959-bc49-4bc9-8c09-7cea07437970" targetNamespace="http://schemas.microsoft.com/office/2006/metadata/properties" ma:root="true" ma:fieldsID="10ff85340ea09ce8ad6df162ef213a0c" ns2:_="" ns3:_="">
    <xsd:import namespace="c8022fc1-cb78-440f-bd62-a69026e10d2c"/>
    <xsd:import namespace="2c2ee959-bc49-4bc9-8c09-7cea074379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22fc1-cb78-440f-bd62-a69026e10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23f06819-212c-48a2-a976-863111e2a1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2ee959-bc49-4bc9-8c09-7cea0743797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53f87dd-d81d-4460-be4f-79c517e192a4}" ma:internalName="TaxCatchAll" ma:showField="CatchAllData" ma:web="2c2ee959-bc49-4bc9-8c09-7cea074379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2ee959-bc49-4bc9-8c09-7cea07437970" xsi:nil="true"/>
    <lcf76f155ced4ddcb4097134ff3c332f xmlns="c8022fc1-cb78-440f-bd62-a69026e10d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89A4A3-20A1-496C-88D4-9370BB301C7C}"/>
</file>

<file path=customXml/itemProps2.xml><?xml version="1.0" encoding="utf-8"?>
<ds:datastoreItem xmlns:ds="http://schemas.openxmlformats.org/officeDocument/2006/customXml" ds:itemID="{9292F730-D123-4141-BCA1-A93510BA4D21}"/>
</file>

<file path=customXml/itemProps3.xml><?xml version="1.0" encoding="utf-8"?>
<ds:datastoreItem xmlns:ds="http://schemas.openxmlformats.org/officeDocument/2006/customXml" ds:itemID="{1D2487B7-3618-42C5-AFD8-F2EE9271CAD6}"/>
</file>

<file path=docProps/app.xml><?xml version="1.0" encoding="utf-8"?>
<Properties xmlns="http://schemas.openxmlformats.org/officeDocument/2006/extended-properties" xmlns:vt="http://schemas.openxmlformats.org/officeDocument/2006/docPropsVTypes">
  <Template>Hella_Gutmann_Template_03_EXP</Template>
  <TotalTime>3441</TotalTime>
  <Words>2846</Words>
  <Application>Microsoft Office PowerPoint</Application>
  <PresentationFormat>Skærmshow (16:9)</PresentationFormat>
  <Paragraphs>550</Paragraphs>
  <Slides>40</Slides>
  <Notes>15</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40</vt:i4>
      </vt:variant>
    </vt:vector>
  </HeadingPairs>
  <TitlesOfParts>
    <vt:vector size="48" baseType="lpstr">
      <vt:lpstr>Arial</vt:lpstr>
      <vt:lpstr>Calibri</vt:lpstr>
      <vt:lpstr>Courier New</vt:lpstr>
      <vt:lpstr>Hella DIN Universal</vt:lpstr>
      <vt:lpstr>Hella DIN Universal Medium</vt:lpstr>
      <vt:lpstr>Symbol</vt:lpstr>
      <vt:lpstr>Wingdings</vt:lpstr>
      <vt:lpstr>Hella Gutmann</vt:lpstr>
      <vt:lpstr>Hella Gutmann  Tradium dag.1</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CSM</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Hella Gutmann  Slide Library</dc:title>
  <dc:creator>Kjeld Dollerup</dc:creator>
  <cp:lastModifiedBy>Marius Thordal Beg Gardum</cp:lastModifiedBy>
  <cp:revision>25</cp:revision>
  <cp:lastPrinted>2021-03-25T16:04:40Z</cp:lastPrinted>
  <dcterms:created xsi:type="dcterms:W3CDTF">2021-04-19T08:35:20Z</dcterms:created>
  <dcterms:modified xsi:type="dcterms:W3CDTF">2024-03-05T06:54:13Z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0x01010086610C39AC0AF244A47B0A52E905E9AA</vt:lpwstr>
  </property>
</Properties>
</file>